
<file path=[Content_Types].xml><?xml version="1.0" encoding="utf-8"?>
<Types xmlns="http://schemas.openxmlformats.org/package/2006/content-types">
  <Default ContentType="image/jpeg" Extension="jpg"/>
  <Default ContentType="application/vnd.openxmlformats-officedocument.vmlDrawing" Extension="vml"/>
  <Default ContentType="application/x-fontdata" Extension="fntdata"/>
  <Default ContentType="image/gif" Extension="gif"/>
  <Default ContentType="application/vnd.openxmlformats-officedocument.oleObject" Extension="bin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oleObject" PartName="/ppt/embeddings/oleObject1.bin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</p:sldIdLst>
  <p:sldSz cy="6858000" cx="9144000"/>
  <p:notesSz cx="6858000" cy="9144000"/>
  <p:embeddedFontLst>
    <p:embeddedFont>
      <p:font typeface="Arial Black"/>
      <p:regular r:id="rId41"/>
    </p:embeddedFont>
    <p:embeddedFont>
      <p:font typeface="Century Gothic"/>
      <p:regular r:id="rId42"/>
      <p:bold r:id="rId43"/>
      <p:italic r:id="rId44"/>
      <p:boldItalic r:id="rId4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46" roundtripDataSignature="AMtx7mhoE9zwGNbzQsjAs0yBewuDkIvvw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196AC345-EB14-4768-9688-0C0463FCF2EB}">
  <a:tblStyle styleId="{196AC345-EB14-4768-9688-0C0463FCF2EB}" styleName="Table_0">
    <a:wholeTbl>
      <a:tcTxStyle b="off" i="off">
        <a:font>
          <a:latin typeface="Century Gothic"/>
          <a:ea typeface="Century Gothic"/>
          <a:cs typeface="Century Gothic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3F9FA"/>
          </a:solidFill>
        </a:fill>
      </a:tcStyle>
    </a:wholeTbl>
    <a:band1H>
      <a:tcTxStyle b="off" i="off"/>
      <a:tcStyle>
        <a:fill>
          <a:solidFill>
            <a:srgbClr val="E7F3F4"/>
          </a:solidFill>
        </a:fill>
      </a:tcStyle>
    </a:band1H>
    <a:band2H>
      <a:tcTxStyle b="off" i="off"/>
    </a:band2H>
    <a:band1V>
      <a:tcTxStyle b="off" i="off"/>
      <a:tcStyle>
        <a:fill>
          <a:solidFill>
            <a:srgbClr val="E7F3F4"/>
          </a:solidFill>
        </a:fill>
      </a:tcStyle>
    </a:band1V>
    <a:band2V>
      <a:tcTxStyle b="off" i="off"/>
    </a:band2V>
    <a:lastCol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 b="off" i="off"/>
    </a:seCell>
    <a:swCell>
      <a:tcTxStyle b="off" i="off"/>
    </a:swCell>
    <a:firstRow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</a:neCell>
    <a:nwCell>
      <a:tcTxStyle b="off" i="off"/>
    </a:nwCell>
  </a:tblStyle>
  <a:tblStyle styleId="{D05129BF-5188-43F4-A075-5FBCBE807471}" styleName="Table_1">
    <a:wholeTbl>
      <a:tcTxStyle b="off" i="off">
        <a:font>
          <a:latin typeface="Arial"/>
          <a:ea typeface="Arial"/>
          <a:cs typeface="Arial"/>
        </a:font>
        <a:srgbClr val="000000"/>
      </a:tcTx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20" Type="http://schemas.openxmlformats.org/officeDocument/2006/relationships/slide" Target="slides/slide14.xml"/><Relationship Id="rId42" Type="http://schemas.openxmlformats.org/officeDocument/2006/relationships/font" Target="fonts/CenturyGothic-regular.fntdata"/><Relationship Id="rId41" Type="http://schemas.openxmlformats.org/officeDocument/2006/relationships/font" Target="fonts/ArialBlack-regular.fntdata"/><Relationship Id="rId22" Type="http://schemas.openxmlformats.org/officeDocument/2006/relationships/slide" Target="slides/slide16.xml"/><Relationship Id="rId44" Type="http://schemas.openxmlformats.org/officeDocument/2006/relationships/font" Target="fonts/CenturyGothic-italic.fntdata"/><Relationship Id="rId21" Type="http://schemas.openxmlformats.org/officeDocument/2006/relationships/slide" Target="slides/slide15.xml"/><Relationship Id="rId43" Type="http://schemas.openxmlformats.org/officeDocument/2006/relationships/font" Target="fonts/CenturyGothic-bold.fntdata"/><Relationship Id="rId24" Type="http://schemas.openxmlformats.org/officeDocument/2006/relationships/slide" Target="slides/slide18.xml"/><Relationship Id="rId46" Type="http://customschemas.google.com/relationships/presentationmetadata" Target="metadata"/><Relationship Id="rId23" Type="http://schemas.openxmlformats.org/officeDocument/2006/relationships/slide" Target="slides/slide17.xml"/><Relationship Id="rId45" Type="http://schemas.openxmlformats.org/officeDocument/2006/relationships/font" Target="fonts/CenturyGothic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slide" Target="slides/slide29.xml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37" Type="http://schemas.openxmlformats.org/officeDocument/2006/relationships/slide" Target="slides/slide31.xml"/><Relationship Id="rId14" Type="http://schemas.openxmlformats.org/officeDocument/2006/relationships/slide" Target="slides/slide8.xml"/><Relationship Id="rId36" Type="http://schemas.openxmlformats.org/officeDocument/2006/relationships/slide" Target="slides/slide30.xml"/><Relationship Id="rId17" Type="http://schemas.openxmlformats.org/officeDocument/2006/relationships/slide" Target="slides/slide11.xml"/><Relationship Id="rId39" Type="http://schemas.openxmlformats.org/officeDocument/2006/relationships/slide" Target="slides/slide33.xml"/><Relationship Id="rId16" Type="http://schemas.openxmlformats.org/officeDocument/2006/relationships/slide" Target="slides/slide10.xml"/><Relationship Id="rId38" Type="http://schemas.openxmlformats.org/officeDocument/2006/relationships/slide" Target="slides/slide32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drawings/_rels/vmlDrawing1.vml.rels><?xml version="1.0" encoding="UTF-8" standalone="yes"?><Relationships xmlns="http://schemas.openxmlformats.org/package/2006/relationships"><Relationship Id="rId1" Type="http://schemas.openxmlformats.org/officeDocument/2006/relationships/image" Target="../media/image6.png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pt-PT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2" name="Google Shape;92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8" name="Google Shape;158;p3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5" name="Google Shape;165;p3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6" name="Google Shape;176;p3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3" name="Google Shape;183;p4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9" name="Google Shape;189;p4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5" name="Google Shape;195;p4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6" name="Google Shape;206;p4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7" name="Google Shape;217;p5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8" name="Google Shape;228;p5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9" name="Google Shape;239;p5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4" name="Google Shape;104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9" name="Google Shape;249;p6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0" name="Google Shape;260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6" name="Google Shape;266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2" name="Google Shape;272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7" name="Google Shape;277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4" name="Google Shape;284;p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1" name="Google Shape;291;p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1" name="Google Shape;301;p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8" name="Google Shape;308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4" name="Google Shape;314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9" name="Google Shape;109;p2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1" name="Google Shape;321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6" name="Google Shape;326;p4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34" name="Google Shape;334;p3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db30899ed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44" name="Google Shape;344;gdb30899ed1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55" name="Google Shape;355;p6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5" name="Google Shape;115;p2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1" name="Google Shape;121;p2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9" name="Google Shape;129;p2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7" name="Google Shape;137;p3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3" name="Google Shape;143;p3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1" name="Google Shape;151;p3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objecto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6"/>
          <p:cNvSpPr txBox="1"/>
          <p:nvPr>
            <p:ph type="title"/>
          </p:nvPr>
        </p:nvSpPr>
        <p:spPr>
          <a:xfrm>
            <a:off x="1340485" y="275167"/>
            <a:ext cx="7346193" cy="1143000"/>
          </a:xfrm>
          <a:prstGeom prst="rect">
            <a:avLst/>
          </a:prstGeom>
          <a:noFill/>
          <a:ln>
            <a:noFill/>
          </a:ln>
          <a:effectLst>
            <a:outerShdw rotWithShape="0" algn="ctr" dir="3187806" dist="63500">
              <a:srgbClr val="000099">
                <a:alpha val="49411"/>
              </a:srgbClr>
            </a:outerShdw>
          </a:effectLst>
        </p:spPr>
        <p:txBody>
          <a:bodyPr anchorCtr="0" anchor="ctr" bIns="42400" lIns="84850" spcFirstLastPara="1" rIns="84850" wrap="square" tIns="42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66"/>
          <p:cNvSpPr txBox="1"/>
          <p:nvPr>
            <p:ph idx="1" type="body"/>
          </p:nvPr>
        </p:nvSpPr>
        <p:spPr>
          <a:xfrm>
            <a:off x="1340485" y="1599597"/>
            <a:ext cx="7346193" cy="4526642"/>
          </a:xfrm>
          <a:prstGeom prst="rect">
            <a:avLst/>
          </a:prstGeom>
          <a:noFill/>
          <a:ln>
            <a:noFill/>
          </a:ln>
        </p:spPr>
        <p:txBody>
          <a:bodyPr anchorCtr="0" anchor="t" bIns="42400" lIns="84850" spcFirstLastPara="1" rIns="84850" wrap="square" tIns="424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24" name="Google Shape;24;p66"/>
          <p:cNvSpPr txBox="1"/>
          <p:nvPr>
            <p:ph idx="10" type="dt"/>
          </p:nvPr>
        </p:nvSpPr>
        <p:spPr>
          <a:xfrm>
            <a:off x="1412294" y="6272893"/>
            <a:ext cx="2134188" cy="476251"/>
          </a:xfrm>
          <a:prstGeom prst="rect">
            <a:avLst/>
          </a:prstGeom>
          <a:noFill/>
          <a:ln>
            <a:noFill/>
          </a:ln>
        </p:spPr>
        <p:txBody>
          <a:bodyPr anchorCtr="0" anchor="t" bIns="42400" lIns="84850" spcFirstLastPara="1" rIns="84850" wrap="square" tIns="42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66"/>
          <p:cNvSpPr txBox="1"/>
          <p:nvPr>
            <p:ph idx="11" type="ftr"/>
          </p:nvPr>
        </p:nvSpPr>
        <p:spPr>
          <a:xfrm>
            <a:off x="3853885" y="6245679"/>
            <a:ext cx="2165684" cy="476251"/>
          </a:xfrm>
          <a:prstGeom prst="rect">
            <a:avLst/>
          </a:prstGeom>
          <a:noFill/>
          <a:ln>
            <a:noFill/>
          </a:ln>
        </p:spPr>
        <p:txBody>
          <a:bodyPr anchorCtr="0" anchor="t" bIns="42400" lIns="84850" spcFirstLastPara="1" rIns="84850" wrap="square" tIns="424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66"/>
          <p:cNvSpPr txBox="1"/>
          <p:nvPr>
            <p:ph idx="12" type="sldNum"/>
          </p:nvPr>
        </p:nvSpPr>
        <p:spPr>
          <a:xfrm>
            <a:off x="6553746" y="6245679"/>
            <a:ext cx="2132928" cy="476251"/>
          </a:xfrm>
          <a:prstGeom prst="rect">
            <a:avLst/>
          </a:prstGeom>
          <a:noFill/>
          <a:ln>
            <a:noFill/>
          </a:ln>
        </p:spPr>
        <p:txBody>
          <a:bodyPr anchorCtr="0" anchor="t" bIns="42400" lIns="84850" spcFirstLastPara="1" rIns="84850" wrap="square" tIns="424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texto vertical" type="vertTx">
  <p:cSld name="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75"/>
          <p:cNvSpPr txBox="1"/>
          <p:nvPr>
            <p:ph type="title"/>
          </p:nvPr>
        </p:nvSpPr>
        <p:spPr>
          <a:xfrm>
            <a:off x="1340485" y="275167"/>
            <a:ext cx="7346193" cy="1143000"/>
          </a:xfrm>
          <a:prstGeom prst="rect">
            <a:avLst/>
          </a:prstGeom>
          <a:noFill/>
          <a:ln>
            <a:noFill/>
          </a:ln>
          <a:effectLst>
            <a:outerShdw rotWithShape="0" algn="ctr" dir="3187806" dist="63500">
              <a:srgbClr val="000099">
                <a:alpha val="49411"/>
              </a:srgbClr>
            </a:outerShdw>
          </a:effectLst>
        </p:spPr>
        <p:txBody>
          <a:bodyPr anchorCtr="0" anchor="ctr" bIns="42400" lIns="84850" spcFirstLastPara="1" rIns="84850" wrap="square" tIns="42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75"/>
          <p:cNvSpPr txBox="1"/>
          <p:nvPr>
            <p:ph idx="1" type="body"/>
          </p:nvPr>
        </p:nvSpPr>
        <p:spPr>
          <a:xfrm rot="5400000">
            <a:off x="2750261" y="189821"/>
            <a:ext cx="4526642" cy="7346193"/>
          </a:xfrm>
          <a:prstGeom prst="rect">
            <a:avLst/>
          </a:prstGeom>
          <a:noFill/>
          <a:ln>
            <a:noFill/>
          </a:ln>
        </p:spPr>
        <p:txBody>
          <a:bodyPr anchorCtr="0" anchor="t" bIns="42400" lIns="84850" spcFirstLastPara="1" rIns="84850" wrap="square" tIns="424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81" name="Google Shape;81;p75"/>
          <p:cNvSpPr txBox="1"/>
          <p:nvPr>
            <p:ph idx="10" type="dt"/>
          </p:nvPr>
        </p:nvSpPr>
        <p:spPr>
          <a:xfrm>
            <a:off x="1412294" y="6272893"/>
            <a:ext cx="2134188" cy="476251"/>
          </a:xfrm>
          <a:prstGeom prst="rect">
            <a:avLst/>
          </a:prstGeom>
          <a:noFill/>
          <a:ln>
            <a:noFill/>
          </a:ln>
        </p:spPr>
        <p:txBody>
          <a:bodyPr anchorCtr="0" anchor="t" bIns="42400" lIns="84850" spcFirstLastPara="1" rIns="84850" wrap="square" tIns="42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75"/>
          <p:cNvSpPr txBox="1"/>
          <p:nvPr>
            <p:ph idx="11" type="ftr"/>
          </p:nvPr>
        </p:nvSpPr>
        <p:spPr>
          <a:xfrm>
            <a:off x="3853885" y="6245679"/>
            <a:ext cx="2165684" cy="476251"/>
          </a:xfrm>
          <a:prstGeom prst="rect">
            <a:avLst/>
          </a:prstGeom>
          <a:noFill/>
          <a:ln>
            <a:noFill/>
          </a:ln>
        </p:spPr>
        <p:txBody>
          <a:bodyPr anchorCtr="0" anchor="t" bIns="42400" lIns="84850" spcFirstLastPara="1" rIns="84850" wrap="square" tIns="424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75"/>
          <p:cNvSpPr txBox="1"/>
          <p:nvPr>
            <p:ph idx="12" type="sldNum"/>
          </p:nvPr>
        </p:nvSpPr>
        <p:spPr>
          <a:xfrm>
            <a:off x="6553746" y="6245679"/>
            <a:ext cx="2132928" cy="476251"/>
          </a:xfrm>
          <a:prstGeom prst="rect">
            <a:avLst/>
          </a:prstGeom>
          <a:noFill/>
          <a:ln>
            <a:noFill/>
          </a:ln>
        </p:spPr>
        <p:txBody>
          <a:bodyPr anchorCtr="0" anchor="t" bIns="42400" lIns="84850" spcFirstLastPara="1" rIns="84850" wrap="square" tIns="424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e texto" type="vertTitleAndTx">
  <p:cSld name="VERTICAL_TITLE_AND_VERTICAL_TEX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76"/>
          <p:cNvSpPr txBox="1"/>
          <p:nvPr>
            <p:ph type="title"/>
          </p:nvPr>
        </p:nvSpPr>
        <p:spPr>
          <a:xfrm rot="5400000">
            <a:off x="4732337" y="2171707"/>
            <a:ext cx="5851525" cy="2057400"/>
          </a:xfrm>
          <a:prstGeom prst="rect">
            <a:avLst/>
          </a:prstGeom>
          <a:noFill/>
          <a:ln>
            <a:noFill/>
          </a:ln>
          <a:effectLst>
            <a:outerShdw rotWithShape="0" algn="ctr" dir="3187806" dist="63500">
              <a:srgbClr val="000099">
                <a:alpha val="49411"/>
              </a:srgbClr>
            </a:outerShdw>
          </a:effectLst>
        </p:spPr>
        <p:txBody>
          <a:bodyPr anchorCtr="0" anchor="ctr" bIns="42400" lIns="84850" spcFirstLastPara="1" rIns="84850" wrap="square" tIns="42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76"/>
          <p:cNvSpPr txBox="1"/>
          <p:nvPr>
            <p:ph idx="1" type="body"/>
          </p:nvPr>
        </p:nvSpPr>
        <p:spPr>
          <a:xfrm rot="5400000">
            <a:off x="541338" y="190507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2400" lIns="84850" spcFirstLastPara="1" rIns="84850" wrap="square" tIns="424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87" name="Google Shape;87;p76"/>
          <p:cNvSpPr txBox="1"/>
          <p:nvPr>
            <p:ph idx="10" type="dt"/>
          </p:nvPr>
        </p:nvSpPr>
        <p:spPr>
          <a:xfrm>
            <a:off x="1412294" y="6272893"/>
            <a:ext cx="2134188" cy="476251"/>
          </a:xfrm>
          <a:prstGeom prst="rect">
            <a:avLst/>
          </a:prstGeom>
          <a:noFill/>
          <a:ln>
            <a:noFill/>
          </a:ln>
        </p:spPr>
        <p:txBody>
          <a:bodyPr anchorCtr="0" anchor="t" bIns="42400" lIns="84850" spcFirstLastPara="1" rIns="84850" wrap="square" tIns="42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76"/>
          <p:cNvSpPr txBox="1"/>
          <p:nvPr>
            <p:ph idx="11" type="ftr"/>
          </p:nvPr>
        </p:nvSpPr>
        <p:spPr>
          <a:xfrm>
            <a:off x="3853885" y="6245679"/>
            <a:ext cx="2165684" cy="476251"/>
          </a:xfrm>
          <a:prstGeom prst="rect">
            <a:avLst/>
          </a:prstGeom>
          <a:noFill/>
          <a:ln>
            <a:noFill/>
          </a:ln>
        </p:spPr>
        <p:txBody>
          <a:bodyPr anchorCtr="0" anchor="t" bIns="42400" lIns="84850" spcFirstLastPara="1" rIns="84850" wrap="square" tIns="424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76"/>
          <p:cNvSpPr txBox="1"/>
          <p:nvPr>
            <p:ph idx="12" type="sldNum"/>
          </p:nvPr>
        </p:nvSpPr>
        <p:spPr>
          <a:xfrm>
            <a:off x="6553746" y="6245679"/>
            <a:ext cx="2132928" cy="476251"/>
          </a:xfrm>
          <a:prstGeom prst="rect">
            <a:avLst/>
          </a:prstGeom>
          <a:noFill/>
          <a:ln>
            <a:noFill/>
          </a:ln>
        </p:spPr>
        <p:txBody>
          <a:bodyPr anchorCtr="0" anchor="t" bIns="42400" lIns="84850" spcFirstLastPara="1" rIns="84850" wrap="square" tIns="424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o de título" type="title">
  <p:cSld name="TITLE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7"/>
          <p:cNvSpPr txBox="1"/>
          <p:nvPr>
            <p:ph type="ctrTitle"/>
          </p:nvPr>
        </p:nvSpPr>
        <p:spPr>
          <a:xfrm>
            <a:off x="1340464" y="2130429"/>
            <a:ext cx="7117736" cy="1470025"/>
          </a:xfrm>
          <a:prstGeom prst="rect">
            <a:avLst/>
          </a:prstGeom>
          <a:noFill/>
          <a:ln>
            <a:noFill/>
          </a:ln>
          <a:effectLst>
            <a:outerShdw rotWithShape="0" algn="ctr" dir="3187806" dist="63500">
              <a:srgbClr val="000099">
                <a:alpha val="49411"/>
              </a:srgbClr>
            </a:outerShdw>
          </a:effectLst>
        </p:spPr>
        <p:txBody>
          <a:bodyPr anchorCtr="0" anchor="ctr" bIns="42400" lIns="84850" spcFirstLastPara="1" rIns="84850" wrap="square" tIns="42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67"/>
          <p:cNvSpPr txBox="1"/>
          <p:nvPr>
            <p:ph idx="1" type="subTitle"/>
          </p:nvPr>
        </p:nvSpPr>
        <p:spPr>
          <a:xfrm>
            <a:off x="1340467" y="3886200"/>
            <a:ext cx="6431937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2400" lIns="84850" spcFirstLastPara="1" rIns="84850" wrap="square" tIns="42400">
            <a:noAutofit/>
          </a:bodyPr>
          <a:lstStyle>
            <a:lvl1pPr lvl="0" algn="ctr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Century Gothic"/>
              <a:buNone/>
              <a:defRPr/>
            </a:lvl1pPr>
            <a:lvl2pPr lvl="1" algn="ctr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entury Gothic"/>
              <a:buNone/>
              <a:defRPr/>
            </a:lvl2pPr>
            <a:lvl3pPr lvl="2" algn="ctr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Century Gothic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None/>
              <a:defRPr/>
            </a:lvl9pPr>
          </a:lstStyle>
          <a:p/>
        </p:txBody>
      </p:sp>
      <p:sp>
        <p:nvSpPr>
          <p:cNvPr id="30" name="Google Shape;30;p67"/>
          <p:cNvSpPr txBox="1"/>
          <p:nvPr>
            <p:ph idx="10" type="dt"/>
          </p:nvPr>
        </p:nvSpPr>
        <p:spPr>
          <a:xfrm>
            <a:off x="1412294" y="6272893"/>
            <a:ext cx="2134188" cy="476251"/>
          </a:xfrm>
          <a:prstGeom prst="rect">
            <a:avLst/>
          </a:prstGeom>
          <a:noFill/>
          <a:ln>
            <a:noFill/>
          </a:ln>
        </p:spPr>
        <p:txBody>
          <a:bodyPr anchorCtr="0" anchor="t" bIns="42400" lIns="84850" spcFirstLastPara="1" rIns="84850" wrap="square" tIns="42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7"/>
          <p:cNvSpPr txBox="1"/>
          <p:nvPr>
            <p:ph idx="11" type="ftr"/>
          </p:nvPr>
        </p:nvSpPr>
        <p:spPr>
          <a:xfrm>
            <a:off x="3853885" y="6245679"/>
            <a:ext cx="2165684" cy="476251"/>
          </a:xfrm>
          <a:prstGeom prst="rect">
            <a:avLst/>
          </a:prstGeom>
          <a:noFill/>
          <a:ln>
            <a:noFill/>
          </a:ln>
        </p:spPr>
        <p:txBody>
          <a:bodyPr anchorCtr="0" anchor="t" bIns="42400" lIns="84850" spcFirstLastPara="1" rIns="84850" wrap="square" tIns="424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67"/>
          <p:cNvSpPr txBox="1"/>
          <p:nvPr>
            <p:ph idx="12" type="sldNum"/>
          </p:nvPr>
        </p:nvSpPr>
        <p:spPr>
          <a:xfrm>
            <a:off x="6553746" y="6245679"/>
            <a:ext cx="2132928" cy="476251"/>
          </a:xfrm>
          <a:prstGeom prst="rect">
            <a:avLst/>
          </a:prstGeom>
          <a:noFill/>
          <a:ln>
            <a:noFill/>
          </a:ln>
        </p:spPr>
        <p:txBody>
          <a:bodyPr anchorCtr="0" anchor="t" bIns="42400" lIns="84850" spcFirstLastPara="1" rIns="84850" wrap="square" tIns="424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 branco" type="blank">
  <p:cSld name="BLANK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8"/>
          <p:cNvSpPr txBox="1"/>
          <p:nvPr>
            <p:ph idx="10" type="dt"/>
          </p:nvPr>
        </p:nvSpPr>
        <p:spPr>
          <a:xfrm>
            <a:off x="1412294" y="6272893"/>
            <a:ext cx="2134188" cy="476251"/>
          </a:xfrm>
          <a:prstGeom prst="rect">
            <a:avLst/>
          </a:prstGeom>
          <a:noFill/>
          <a:ln>
            <a:noFill/>
          </a:ln>
        </p:spPr>
        <p:txBody>
          <a:bodyPr anchorCtr="0" anchor="t" bIns="42400" lIns="84850" spcFirstLastPara="1" rIns="84850" wrap="square" tIns="42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8"/>
          <p:cNvSpPr txBox="1"/>
          <p:nvPr>
            <p:ph idx="11" type="ftr"/>
          </p:nvPr>
        </p:nvSpPr>
        <p:spPr>
          <a:xfrm>
            <a:off x="3853885" y="6245679"/>
            <a:ext cx="2165684" cy="476251"/>
          </a:xfrm>
          <a:prstGeom prst="rect">
            <a:avLst/>
          </a:prstGeom>
          <a:noFill/>
          <a:ln>
            <a:noFill/>
          </a:ln>
        </p:spPr>
        <p:txBody>
          <a:bodyPr anchorCtr="0" anchor="t" bIns="42400" lIns="84850" spcFirstLastPara="1" rIns="84850" wrap="square" tIns="424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68"/>
          <p:cNvSpPr txBox="1"/>
          <p:nvPr>
            <p:ph idx="12" type="sldNum"/>
          </p:nvPr>
        </p:nvSpPr>
        <p:spPr>
          <a:xfrm>
            <a:off x="6553746" y="6245679"/>
            <a:ext cx="2132928" cy="476251"/>
          </a:xfrm>
          <a:prstGeom prst="rect">
            <a:avLst/>
          </a:prstGeom>
          <a:noFill/>
          <a:ln>
            <a:noFill/>
          </a:ln>
        </p:spPr>
        <p:txBody>
          <a:bodyPr anchorCtr="0" anchor="t" bIns="42400" lIns="84850" spcFirstLastPara="1" rIns="84850" wrap="square" tIns="424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beçalho da Secção" type="secHead">
  <p:cSld name="SECTION_HEADER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9"/>
          <p:cNvSpPr txBox="1"/>
          <p:nvPr>
            <p:ph type="title"/>
          </p:nvPr>
        </p:nvSpPr>
        <p:spPr>
          <a:xfrm>
            <a:off x="1412278" y="4406904"/>
            <a:ext cx="7082437" cy="1362076"/>
          </a:xfrm>
          <a:prstGeom prst="rect">
            <a:avLst/>
          </a:prstGeom>
          <a:noFill/>
          <a:ln>
            <a:noFill/>
          </a:ln>
          <a:effectLst>
            <a:outerShdw rotWithShape="0" algn="ctr" dir="3187806" dist="63500">
              <a:srgbClr val="000099">
                <a:alpha val="49411"/>
              </a:srgbClr>
            </a:outerShdw>
          </a:effectLst>
        </p:spPr>
        <p:txBody>
          <a:bodyPr anchorCtr="0" anchor="t" bIns="42400" lIns="84850" spcFirstLastPara="1" rIns="84850" wrap="square" tIns="42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37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9"/>
          <p:cNvSpPr txBox="1"/>
          <p:nvPr>
            <p:ph idx="1" type="body"/>
          </p:nvPr>
        </p:nvSpPr>
        <p:spPr>
          <a:xfrm>
            <a:off x="1412278" y="2906713"/>
            <a:ext cx="7082437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2400" lIns="84850" spcFirstLastPara="1" rIns="84850" wrap="square" tIns="424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None/>
              <a:defRPr sz="1800"/>
            </a:lvl1pPr>
            <a:lvl2pPr indent="-228600" lvl="1" marL="91440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Century Gothic"/>
              <a:buNone/>
              <a:defRPr sz="1700"/>
            </a:lvl2pPr>
            <a:lvl3pPr indent="-2286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entury Gothic"/>
              <a:buNone/>
              <a:defRPr sz="1500"/>
            </a:lvl3pPr>
            <a:lvl4pPr indent="-228600" lvl="3" marL="182880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Century Gothic"/>
              <a:buNone/>
              <a:defRPr sz="1300"/>
            </a:lvl4pPr>
            <a:lvl5pPr indent="-228600" lvl="4" marL="228600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Century Gothic"/>
              <a:buNone/>
              <a:defRPr sz="1300"/>
            </a:lvl5pPr>
            <a:lvl6pPr indent="-228600" lvl="5" marL="274320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Century Gothic"/>
              <a:buNone/>
              <a:defRPr sz="1300"/>
            </a:lvl6pPr>
            <a:lvl7pPr indent="-228600" lvl="6" marL="320040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Century Gothic"/>
              <a:buNone/>
              <a:defRPr sz="1300"/>
            </a:lvl7pPr>
            <a:lvl8pPr indent="-228600" lvl="7" marL="365760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Century Gothic"/>
              <a:buNone/>
              <a:defRPr sz="1300"/>
            </a:lvl8pPr>
            <a:lvl9pPr indent="-228600" lvl="8" marL="411480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Century Gothic"/>
              <a:buNone/>
              <a:defRPr sz="1300"/>
            </a:lvl9pPr>
          </a:lstStyle>
          <a:p/>
        </p:txBody>
      </p:sp>
      <p:sp>
        <p:nvSpPr>
          <p:cNvPr id="40" name="Google Shape;40;p69"/>
          <p:cNvSpPr txBox="1"/>
          <p:nvPr>
            <p:ph idx="10" type="dt"/>
          </p:nvPr>
        </p:nvSpPr>
        <p:spPr>
          <a:xfrm>
            <a:off x="1412294" y="6272893"/>
            <a:ext cx="2134188" cy="476251"/>
          </a:xfrm>
          <a:prstGeom prst="rect">
            <a:avLst/>
          </a:prstGeom>
          <a:noFill/>
          <a:ln>
            <a:noFill/>
          </a:ln>
        </p:spPr>
        <p:txBody>
          <a:bodyPr anchorCtr="0" anchor="t" bIns="42400" lIns="84850" spcFirstLastPara="1" rIns="84850" wrap="square" tIns="42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69"/>
          <p:cNvSpPr txBox="1"/>
          <p:nvPr>
            <p:ph idx="11" type="ftr"/>
          </p:nvPr>
        </p:nvSpPr>
        <p:spPr>
          <a:xfrm>
            <a:off x="3853885" y="6245679"/>
            <a:ext cx="2165684" cy="476251"/>
          </a:xfrm>
          <a:prstGeom prst="rect">
            <a:avLst/>
          </a:prstGeom>
          <a:noFill/>
          <a:ln>
            <a:noFill/>
          </a:ln>
        </p:spPr>
        <p:txBody>
          <a:bodyPr anchorCtr="0" anchor="t" bIns="42400" lIns="84850" spcFirstLastPara="1" rIns="84850" wrap="square" tIns="424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9"/>
          <p:cNvSpPr txBox="1"/>
          <p:nvPr>
            <p:ph idx="12" type="sldNum"/>
          </p:nvPr>
        </p:nvSpPr>
        <p:spPr>
          <a:xfrm>
            <a:off x="6553746" y="6245679"/>
            <a:ext cx="2132928" cy="476251"/>
          </a:xfrm>
          <a:prstGeom prst="rect">
            <a:avLst/>
          </a:prstGeom>
          <a:noFill/>
          <a:ln>
            <a:noFill/>
          </a:ln>
        </p:spPr>
        <p:txBody>
          <a:bodyPr anchorCtr="0" anchor="t" bIns="42400" lIns="84850" spcFirstLastPara="1" rIns="84850" wrap="square" tIns="424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údo Duplo" type="twoObj">
  <p:cSld name="TWO_OBJECTS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0"/>
          <p:cNvSpPr txBox="1"/>
          <p:nvPr>
            <p:ph type="title"/>
          </p:nvPr>
        </p:nvSpPr>
        <p:spPr>
          <a:xfrm>
            <a:off x="1340485" y="275167"/>
            <a:ext cx="7346193" cy="1143000"/>
          </a:xfrm>
          <a:prstGeom prst="rect">
            <a:avLst/>
          </a:prstGeom>
          <a:noFill/>
          <a:ln>
            <a:noFill/>
          </a:ln>
          <a:effectLst>
            <a:outerShdw rotWithShape="0" algn="ctr" dir="3187806" dist="63500">
              <a:srgbClr val="000099">
                <a:alpha val="49411"/>
              </a:srgbClr>
            </a:outerShdw>
          </a:effectLst>
        </p:spPr>
        <p:txBody>
          <a:bodyPr anchorCtr="0" anchor="ctr" bIns="42400" lIns="84850" spcFirstLastPara="1" rIns="84850" wrap="square" tIns="42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70"/>
          <p:cNvSpPr txBox="1"/>
          <p:nvPr>
            <p:ph idx="1" type="body"/>
          </p:nvPr>
        </p:nvSpPr>
        <p:spPr>
          <a:xfrm>
            <a:off x="1340467" y="1600204"/>
            <a:ext cx="3662407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2400" lIns="84850" spcFirstLastPara="1" rIns="84850" wrap="square" tIns="42400">
            <a:noAutofit/>
          </a:bodyPr>
          <a:lstStyle>
            <a:lvl1pPr indent="-393700" lvl="0" marL="4572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entury Gothic"/>
              <a:buChar char="•"/>
              <a:defRPr sz="2600"/>
            </a:lvl1pPr>
            <a:lvl2pPr indent="-368300" lvl="1" marL="9144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Century Gothic"/>
              <a:buChar char="–"/>
              <a:defRPr sz="22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Char char="•"/>
              <a:defRPr sz="1800"/>
            </a:lvl3pPr>
            <a:lvl4pPr indent="-336550" lvl="3" marL="182880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Century Gothic"/>
              <a:buChar char="–"/>
              <a:defRPr sz="1700"/>
            </a:lvl4pPr>
            <a:lvl5pPr indent="-336550" lvl="4" marL="228600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Century Gothic"/>
              <a:buChar char="»"/>
              <a:defRPr sz="1700"/>
            </a:lvl5pPr>
            <a:lvl6pPr indent="-336550" lvl="5" marL="274320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Century Gothic"/>
              <a:buChar char="»"/>
              <a:defRPr sz="1700"/>
            </a:lvl6pPr>
            <a:lvl7pPr indent="-336550" lvl="6" marL="320040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Century Gothic"/>
              <a:buChar char="»"/>
              <a:defRPr sz="1700"/>
            </a:lvl7pPr>
            <a:lvl8pPr indent="-336550" lvl="7" marL="365760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Century Gothic"/>
              <a:buChar char="»"/>
              <a:defRPr sz="1700"/>
            </a:lvl8pPr>
            <a:lvl9pPr indent="-336550" lvl="8" marL="411480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Century Gothic"/>
              <a:buChar char="»"/>
              <a:defRPr sz="1700"/>
            </a:lvl9pPr>
          </a:lstStyle>
          <a:p/>
        </p:txBody>
      </p:sp>
      <p:sp>
        <p:nvSpPr>
          <p:cNvPr id="46" name="Google Shape;46;p70"/>
          <p:cNvSpPr txBox="1"/>
          <p:nvPr>
            <p:ph idx="2" type="body"/>
          </p:nvPr>
        </p:nvSpPr>
        <p:spPr>
          <a:xfrm>
            <a:off x="5074683" y="1600204"/>
            <a:ext cx="3612117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2400" lIns="84850" spcFirstLastPara="1" rIns="84850" wrap="square" tIns="42400">
            <a:noAutofit/>
          </a:bodyPr>
          <a:lstStyle>
            <a:lvl1pPr indent="-393700" lvl="0" marL="4572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entury Gothic"/>
              <a:buChar char="•"/>
              <a:defRPr sz="2600"/>
            </a:lvl1pPr>
            <a:lvl2pPr indent="-368300" lvl="1" marL="9144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Century Gothic"/>
              <a:buChar char="–"/>
              <a:defRPr sz="22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Char char="•"/>
              <a:defRPr sz="1800"/>
            </a:lvl3pPr>
            <a:lvl4pPr indent="-336550" lvl="3" marL="182880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Century Gothic"/>
              <a:buChar char="–"/>
              <a:defRPr sz="1700"/>
            </a:lvl4pPr>
            <a:lvl5pPr indent="-336550" lvl="4" marL="228600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Century Gothic"/>
              <a:buChar char="»"/>
              <a:defRPr sz="1700"/>
            </a:lvl5pPr>
            <a:lvl6pPr indent="-336550" lvl="5" marL="274320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Century Gothic"/>
              <a:buChar char="»"/>
              <a:defRPr sz="1700"/>
            </a:lvl6pPr>
            <a:lvl7pPr indent="-336550" lvl="6" marL="320040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Century Gothic"/>
              <a:buChar char="»"/>
              <a:defRPr sz="1700"/>
            </a:lvl7pPr>
            <a:lvl8pPr indent="-336550" lvl="7" marL="365760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Century Gothic"/>
              <a:buChar char="»"/>
              <a:defRPr sz="1700"/>
            </a:lvl8pPr>
            <a:lvl9pPr indent="-336550" lvl="8" marL="411480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Century Gothic"/>
              <a:buChar char="»"/>
              <a:defRPr sz="1700"/>
            </a:lvl9pPr>
          </a:lstStyle>
          <a:p/>
        </p:txBody>
      </p:sp>
      <p:sp>
        <p:nvSpPr>
          <p:cNvPr id="47" name="Google Shape;47;p70"/>
          <p:cNvSpPr txBox="1"/>
          <p:nvPr>
            <p:ph idx="10" type="dt"/>
          </p:nvPr>
        </p:nvSpPr>
        <p:spPr>
          <a:xfrm>
            <a:off x="1412294" y="6272893"/>
            <a:ext cx="2134188" cy="476251"/>
          </a:xfrm>
          <a:prstGeom prst="rect">
            <a:avLst/>
          </a:prstGeom>
          <a:noFill/>
          <a:ln>
            <a:noFill/>
          </a:ln>
        </p:spPr>
        <p:txBody>
          <a:bodyPr anchorCtr="0" anchor="t" bIns="42400" lIns="84850" spcFirstLastPara="1" rIns="84850" wrap="square" tIns="42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0"/>
          <p:cNvSpPr txBox="1"/>
          <p:nvPr>
            <p:ph idx="11" type="ftr"/>
          </p:nvPr>
        </p:nvSpPr>
        <p:spPr>
          <a:xfrm>
            <a:off x="3853885" y="6245679"/>
            <a:ext cx="2165684" cy="476251"/>
          </a:xfrm>
          <a:prstGeom prst="rect">
            <a:avLst/>
          </a:prstGeom>
          <a:noFill/>
          <a:ln>
            <a:noFill/>
          </a:ln>
        </p:spPr>
        <p:txBody>
          <a:bodyPr anchorCtr="0" anchor="t" bIns="42400" lIns="84850" spcFirstLastPara="1" rIns="84850" wrap="square" tIns="424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0"/>
          <p:cNvSpPr txBox="1"/>
          <p:nvPr>
            <p:ph idx="12" type="sldNum"/>
          </p:nvPr>
        </p:nvSpPr>
        <p:spPr>
          <a:xfrm>
            <a:off x="6553746" y="6245679"/>
            <a:ext cx="2132928" cy="476251"/>
          </a:xfrm>
          <a:prstGeom prst="rect">
            <a:avLst/>
          </a:prstGeom>
          <a:noFill/>
          <a:ln>
            <a:noFill/>
          </a:ln>
        </p:spPr>
        <p:txBody>
          <a:bodyPr anchorCtr="0" anchor="t" bIns="42400" lIns="84850" spcFirstLastPara="1" rIns="84850" wrap="square" tIns="424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ção" type="twoTxTwoObj">
  <p:cSld name="TWO_OBJECTS_WITH_TEX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71"/>
          <p:cNvSpPr txBox="1"/>
          <p:nvPr>
            <p:ph type="title"/>
          </p:nvPr>
        </p:nvSpPr>
        <p:spPr>
          <a:xfrm>
            <a:off x="1340466" y="274639"/>
            <a:ext cx="7346337" cy="1143000"/>
          </a:xfrm>
          <a:prstGeom prst="rect">
            <a:avLst/>
          </a:prstGeom>
          <a:noFill/>
          <a:ln>
            <a:noFill/>
          </a:ln>
          <a:effectLst>
            <a:outerShdw rotWithShape="0" algn="ctr" dir="3187806" dist="63500">
              <a:srgbClr val="000099">
                <a:alpha val="49411"/>
              </a:srgbClr>
            </a:outerShdw>
          </a:effectLst>
        </p:spPr>
        <p:txBody>
          <a:bodyPr anchorCtr="0" anchor="ctr" bIns="42400" lIns="84850" spcFirstLastPara="1" rIns="84850" wrap="square" tIns="42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1"/>
          <p:cNvSpPr txBox="1"/>
          <p:nvPr>
            <p:ph idx="1" type="body"/>
          </p:nvPr>
        </p:nvSpPr>
        <p:spPr>
          <a:xfrm>
            <a:off x="1268651" y="1535113"/>
            <a:ext cx="3734220" cy="639763"/>
          </a:xfrm>
          <a:prstGeom prst="rect">
            <a:avLst/>
          </a:prstGeom>
          <a:noFill/>
          <a:ln>
            <a:noFill/>
          </a:ln>
        </p:spPr>
        <p:txBody>
          <a:bodyPr anchorCtr="0" anchor="b" bIns="42400" lIns="84850" spcFirstLastPara="1" rIns="84850" wrap="square" tIns="424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Century Gothic"/>
              <a:buNone/>
              <a:defRPr b="1" sz="2200"/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None/>
              <a:defRPr b="1" sz="1800"/>
            </a:lvl2pPr>
            <a:lvl3pPr indent="-228600" lvl="2" marL="137160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Century Gothic"/>
              <a:buNone/>
              <a:defRPr b="1" sz="1700"/>
            </a:lvl3pPr>
            <a:lvl4pPr indent="-2286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entury Gothic"/>
              <a:buNone/>
              <a:defRPr b="1" sz="1500"/>
            </a:lvl4pPr>
            <a:lvl5pPr indent="-22860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entury Gothic"/>
              <a:buNone/>
              <a:defRPr b="1" sz="1500"/>
            </a:lvl5pPr>
            <a:lvl6pPr indent="-228600" lvl="5" marL="2743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entury Gothic"/>
              <a:buNone/>
              <a:defRPr b="1" sz="1500"/>
            </a:lvl6pPr>
            <a:lvl7pPr indent="-228600" lvl="6" marL="3200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entury Gothic"/>
              <a:buNone/>
              <a:defRPr b="1" sz="1500"/>
            </a:lvl7pPr>
            <a:lvl8pPr indent="-228600" lvl="7" marL="3657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entury Gothic"/>
              <a:buNone/>
              <a:defRPr b="1" sz="1500"/>
            </a:lvl8pPr>
            <a:lvl9pPr indent="-228600" lvl="8" marL="4114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entury Gothic"/>
              <a:buNone/>
              <a:defRPr b="1" sz="1500"/>
            </a:lvl9pPr>
          </a:lstStyle>
          <a:p/>
        </p:txBody>
      </p:sp>
      <p:sp>
        <p:nvSpPr>
          <p:cNvPr id="53" name="Google Shape;53;p71"/>
          <p:cNvSpPr txBox="1"/>
          <p:nvPr>
            <p:ph idx="2" type="body"/>
          </p:nvPr>
        </p:nvSpPr>
        <p:spPr>
          <a:xfrm>
            <a:off x="1268651" y="2174875"/>
            <a:ext cx="3734220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2400" lIns="84850" spcFirstLastPara="1" rIns="84850" wrap="square" tIns="42400">
            <a:noAutofit/>
          </a:bodyPr>
          <a:lstStyle>
            <a:lvl1pPr indent="-368300" lvl="0" marL="4572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Century Gothic"/>
              <a:buChar char="•"/>
              <a:defRPr sz="22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Char char="–"/>
              <a:defRPr sz="1800"/>
            </a:lvl2pPr>
            <a:lvl3pPr indent="-336550" lvl="2" marL="137160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Century Gothic"/>
              <a:buChar char="•"/>
              <a:defRPr sz="1700"/>
            </a:lvl3pPr>
            <a:lvl4pPr indent="-32385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entury Gothic"/>
              <a:buChar char="–"/>
              <a:defRPr sz="1500"/>
            </a:lvl4pPr>
            <a:lvl5pPr indent="-32385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entury Gothic"/>
              <a:buChar char="»"/>
              <a:defRPr sz="1500"/>
            </a:lvl5pPr>
            <a:lvl6pPr indent="-323850" lvl="5" marL="2743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entury Gothic"/>
              <a:buChar char="»"/>
              <a:defRPr sz="1500"/>
            </a:lvl6pPr>
            <a:lvl7pPr indent="-323850" lvl="6" marL="3200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entury Gothic"/>
              <a:buChar char="»"/>
              <a:defRPr sz="1500"/>
            </a:lvl7pPr>
            <a:lvl8pPr indent="-323850" lvl="7" marL="3657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entury Gothic"/>
              <a:buChar char="»"/>
              <a:defRPr sz="1500"/>
            </a:lvl8pPr>
            <a:lvl9pPr indent="-323850" lvl="8" marL="4114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entury Gothic"/>
              <a:buChar char="»"/>
              <a:defRPr sz="1500"/>
            </a:lvl9pPr>
          </a:lstStyle>
          <a:p/>
        </p:txBody>
      </p:sp>
      <p:sp>
        <p:nvSpPr>
          <p:cNvPr id="54" name="Google Shape;54;p71"/>
          <p:cNvSpPr txBox="1"/>
          <p:nvPr>
            <p:ph idx="3" type="body"/>
          </p:nvPr>
        </p:nvSpPr>
        <p:spPr>
          <a:xfrm>
            <a:off x="5146498" y="1535113"/>
            <a:ext cx="3540307" cy="639763"/>
          </a:xfrm>
          <a:prstGeom prst="rect">
            <a:avLst/>
          </a:prstGeom>
          <a:noFill/>
          <a:ln>
            <a:noFill/>
          </a:ln>
        </p:spPr>
        <p:txBody>
          <a:bodyPr anchorCtr="0" anchor="b" bIns="42400" lIns="84850" spcFirstLastPara="1" rIns="84850" wrap="square" tIns="424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Century Gothic"/>
              <a:buNone/>
              <a:defRPr b="1" sz="2200"/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None/>
              <a:defRPr b="1" sz="1800"/>
            </a:lvl2pPr>
            <a:lvl3pPr indent="-228600" lvl="2" marL="137160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Century Gothic"/>
              <a:buNone/>
              <a:defRPr b="1" sz="1700"/>
            </a:lvl3pPr>
            <a:lvl4pPr indent="-2286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entury Gothic"/>
              <a:buNone/>
              <a:defRPr b="1" sz="1500"/>
            </a:lvl4pPr>
            <a:lvl5pPr indent="-22860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entury Gothic"/>
              <a:buNone/>
              <a:defRPr b="1" sz="1500"/>
            </a:lvl5pPr>
            <a:lvl6pPr indent="-228600" lvl="5" marL="2743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entury Gothic"/>
              <a:buNone/>
              <a:defRPr b="1" sz="1500"/>
            </a:lvl6pPr>
            <a:lvl7pPr indent="-228600" lvl="6" marL="3200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entury Gothic"/>
              <a:buNone/>
              <a:defRPr b="1" sz="1500"/>
            </a:lvl7pPr>
            <a:lvl8pPr indent="-228600" lvl="7" marL="3657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entury Gothic"/>
              <a:buNone/>
              <a:defRPr b="1" sz="1500"/>
            </a:lvl8pPr>
            <a:lvl9pPr indent="-228600" lvl="8" marL="4114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entury Gothic"/>
              <a:buNone/>
              <a:defRPr b="1" sz="1500"/>
            </a:lvl9pPr>
          </a:lstStyle>
          <a:p/>
        </p:txBody>
      </p:sp>
      <p:sp>
        <p:nvSpPr>
          <p:cNvPr id="55" name="Google Shape;55;p71"/>
          <p:cNvSpPr txBox="1"/>
          <p:nvPr>
            <p:ph idx="4" type="body"/>
          </p:nvPr>
        </p:nvSpPr>
        <p:spPr>
          <a:xfrm>
            <a:off x="5146498" y="2174875"/>
            <a:ext cx="3540307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2400" lIns="84850" spcFirstLastPara="1" rIns="84850" wrap="square" tIns="42400">
            <a:noAutofit/>
          </a:bodyPr>
          <a:lstStyle>
            <a:lvl1pPr indent="-368300" lvl="0" marL="4572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Century Gothic"/>
              <a:buChar char="•"/>
              <a:defRPr sz="22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Char char="–"/>
              <a:defRPr sz="1800"/>
            </a:lvl2pPr>
            <a:lvl3pPr indent="-336550" lvl="2" marL="137160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Century Gothic"/>
              <a:buChar char="•"/>
              <a:defRPr sz="1700"/>
            </a:lvl3pPr>
            <a:lvl4pPr indent="-32385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entury Gothic"/>
              <a:buChar char="–"/>
              <a:defRPr sz="1500"/>
            </a:lvl4pPr>
            <a:lvl5pPr indent="-32385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entury Gothic"/>
              <a:buChar char="»"/>
              <a:defRPr sz="1500"/>
            </a:lvl5pPr>
            <a:lvl6pPr indent="-323850" lvl="5" marL="2743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entury Gothic"/>
              <a:buChar char="»"/>
              <a:defRPr sz="1500"/>
            </a:lvl6pPr>
            <a:lvl7pPr indent="-323850" lvl="6" marL="3200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entury Gothic"/>
              <a:buChar char="»"/>
              <a:defRPr sz="1500"/>
            </a:lvl7pPr>
            <a:lvl8pPr indent="-323850" lvl="7" marL="3657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entury Gothic"/>
              <a:buChar char="»"/>
              <a:defRPr sz="1500"/>
            </a:lvl8pPr>
            <a:lvl9pPr indent="-323850" lvl="8" marL="4114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entury Gothic"/>
              <a:buChar char="»"/>
              <a:defRPr sz="1500"/>
            </a:lvl9pPr>
          </a:lstStyle>
          <a:p/>
        </p:txBody>
      </p:sp>
      <p:sp>
        <p:nvSpPr>
          <p:cNvPr id="56" name="Google Shape;56;p71"/>
          <p:cNvSpPr txBox="1"/>
          <p:nvPr>
            <p:ph idx="10" type="dt"/>
          </p:nvPr>
        </p:nvSpPr>
        <p:spPr>
          <a:xfrm>
            <a:off x="1412294" y="6272893"/>
            <a:ext cx="2134188" cy="476251"/>
          </a:xfrm>
          <a:prstGeom prst="rect">
            <a:avLst/>
          </a:prstGeom>
          <a:noFill/>
          <a:ln>
            <a:noFill/>
          </a:ln>
        </p:spPr>
        <p:txBody>
          <a:bodyPr anchorCtr="0" anchor="t" bIns="42400" lIns="84850" spcFirstLastPara="1" rIns="84850" wrap="square" tIns="42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71"/>
          <p:cNvSpPr txBox="1"/>
          <p:nvPr>
            <p:ph idx="11" type="ftr"/>
          </p:nvPr>
        </p:nvSpPr>
        <p:spPr>
          <a:xfrm>
            <a:off x="3853885" y="6245679"/>
            <a:ext cx="2165684" cy="476251"/>
          </a:xfrm>
          <a:prstGeom prst="rect">
            <a:avLst/>
          </a:prstGeom>
          <a:noFill/>
          <a:ln>
            <a:noFill/>
          </a:ln>
        </p:spPr>
        <p:txBody>
          <a:bodyPr anchorCtr="0" anchor="t" bIns="42400" lIns="84850" spcFirstLastPara="1" rIns="84850" wrap="square" tIns="424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71"/>
          <p:cNvSpPr txBox="1"/>
          <p:nvPr>
            <p:ph idx="12" type="sldNum"/>
          </p:nvPr>
        </p:nvSpPr>
        <p:spPr>
          <a:xfrm>
            <a:off x="6553746" y="6245679"/>
            <a:ext cx="2132928" cy="476251"/>
          </a:xfrm>
          <a:prstGeom prst="rect">
            <a:avLst/>
          </a:prstGeom>
          <a:noFill/>
          <a:ln>
            <a:noFill/>
          </a:ln>
        </p:spPr>
        <p:txBody>
          <a:bodyPr anchorCtr="0" anchor="t" bIns="42400" lIns="84850" spcFirstLastPara="1" rIns="84850" wrap="square" tIns="424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ó título" type="titleOnly">
  <p:cSld name="TITLE_ONLY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72"/>
          <p:cNvSpPr txBox="1"/>
          <p:nvPr>
            <p:ph type="title"/>
          </p:nvPr>
        </p:nvSpPr>
        <p:spPr>
          <a:xfrm>
            <a:off x="1340485" y="275167"/>
            <a:ext cx="7346193" cy="1143000"/>
          </a:xfrm>
          <a:prstGeom prst="rect">
            <a:avLst/>
          </a:prstGeom>
          <a:noFill/>
          <a:ln>
            <a:noFill/>
          </a:ln>
          <a:effectLst>
            <a:outerShdw rotWithShape="0" algn="ctr" dir="3187806" dist="63500">
              <a:srgbClr val="000099">
                <a:alpha val="49411"/>
              </a:srgbClr>
            </a:outerShdw>
          </a:effectLst>
        </p:spPr>
        <p:txBody>
          <a:bodyPr anchorCtr="0" anchor="ctr" bIns="42400" lIns="84850" spcFirstLastPara="1" rIns="84850" wrap="square" tIns="42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72"/>
          <p:cNvSpPr txBox="1"/>
          <p:nvPr>
            <p:ph idx="10" type="dt"/>
          </p:nvPr>
        </p:nvSpPr>
        <p:spPr>
          <a:xfrm>
            <a:off x="1412294" y="6272893"/>
            <a:ext cx="2134188" cy="476251"/>
          </a:xfrm>
          <a:prstGeom prst="rect">
            <a:avLst/>
          </a:prstGeom>
          <a:noFill/>
          <a:ln>
            <a:noFill/>
          </a:ln>
        </p:spPr>
        <p:txBody>
          <a:bodyPr anchorCtr="0" anchor="t" bIns="42400" lIns="84850" spcFirstLastPara="1" rIns="84850" wrap="square" tIns="42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72"/>
          <p:cNvSpPr txBox="1"/>
          <p:nvPr>
            <p:ph idx="11" type="ftr"/>
          </p:nvPr>
        </p:nvSpPr>
        <p:spPr>
          <a:xfrm>
            <a:off x="3853885" y="6245679"/>
            <a:ext cx="2165684" cy="476251"/>
          </a:xfrm>
          <a:prstGeom prst="rect">
            <a:avLst/>
          </a:prstGeom>
          <a:noFill/>
          <a:ln>
            <a:noFill/>
          </a:ln>
        </p:spPr>
        <p:txBody>
          <a:bodyPr anchorCtr="0" anchor="t" bIns="42400" lIns="84850" spcFirstLastPara="1" rIns="84850" wrap="square" tIns="424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72"/>
          <p:cNvSpPr txBox="1"/>
          <p:nvPr>
            <p:ph idx="12" type="sldNum"/>
          </p:nvPr>
        </p:nvSpPr>
        <p:spPr>
          <a:xfrm>
            <a:off x="6553746" y="6245679"/>
            <a:ext cx="2132928" cy="476251"/>
          </a:xfrm>
          <a:prstGeom prst="rect">
            <a:avLst/>
          </a:prstGeom>
          <a:noFill/>
          <a:ln>
            <a:noFill/>
          </a:ln>
        </p:spPr>
        <p:txBody>
          <a:bodyPr anchorCtr="0" anchor="t" bIns="42400" lIns="84850" spcFirstLastPara="1" rIns="84850" wrap="square" tIns="424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údo com Legenda" type="objTx">
  <p:cSld name="OBJECT_WITH_CAPTION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73"/>
          <p:cNvSpPr txBox="1"/>
          <p:nvPr>
            <p:ph type="title"/>
          </p:nvPr>
        </p:nvSpPr>
        <p:spPr>
          <a:xfrm>
            <a:off x="457206" y="273051"/>
            <a:ext cx="3008313" cy="1162051"/>
          </a:xfrm>
          <a:prstGeom prst="rect">
            <a:avLst/>
          </a:prstGeom>
          <a:noFill/>
          <a:ln>
            <a:noFill/>
          </a:ln>
          <a:effectLst>
            <a:outerShdw rotWithShape="0" algn="ctr" dir="3187806" dist="63500">
              <a:srgbClr val="000099">
                <a:alpha val="49411"/>
              </a:srgbClr>
            </a:outerShdw>
          </a:effectLst>
        </p:spPr>
        <p:txBody>
          <a:bodyPr anchorCtr="0" anchor="b" bIns="42400" lIns="84850" spcFirstLastPara="1" rIns="84850" wrap="square" tIns="42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73"/>
          <p:cNvSpPr txBox="1"/>
          <p:nvPr>
            <p:ph idx="1" type="body"/>
          </p:nvPr>
        </p:nvSpPr>
        <p:spPr>
          <a:xfrm>
            <a:off x="3575050" y="273053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2400" lIns="84850" spcFirstLastPara="1" rIns="84850" wrap="square" tIns="42400">
            <a:noAutofit/>
          </a:bodyPr>
          <a:lstStyle>
            <a:lvl1pPr indent="-412750" lvl="0" marL="457200" algn="l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Century Gothic"/>
              <a:buChar char="•"/>
              <a:defRPr sz="2900"/>
            </a:lvl1pPr>
            <a:lvl2pPr indent="-393700" lvl="1" marL="9144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entury Gothic"/>
              <a:buChar char="–"/>
              <a:defRPr sz="2600"/>
            </a:lvl2pPr>
            <a:lvl3pPr indent="-368300" lvl="2" marL="13716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Century Gothic"/>
              <a:buChar char="•"/>
              <a:defRPr sz="22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Char char="»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Char char="»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Char char="»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Char char="»"/>
              <a:defRPr sz="1800"/>
            </a:lvl9pPr>
          </a:lstStyle>
          <a:p/>
        </p:txBody>
      </p:sp>
      <p:sp>
        <p:nvSpPr>
          <p:cNvPr id="67" name="Google Shape;67;p73"/>
          <p:cNvSpPr txBox="1"/>
          <p:nvPr>
            <p:ph idx="2" type="body"/>
          </p:nvPr>
        </p:nvSpPr>
        <p:spPr>
          <a:xfrm>
            <a:off x="457206" y="1435104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2400" lIns="84850" spcFirstLastPara="1" rIns="84850" wrap="square" tIns="424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Century Gothic"/>
              <a:buNone/>
              <a:defRPr sz="1300"/>
            </a:lvl1pPr>
            <a:lvl2pPr indent="-228600" lvl="1" marL="91440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Century Gothic"/>
              <a:buNone/>
              <a:defRPr sz="11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entury Gothic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entury Gothic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entury Gothic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entury Gothic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entury Gothic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entury Gothic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entury Gothic"/>
              <a:buNone/>
              <a:defRPr sz="900"/>
            </a:lvl9pPr>
          </a:lstStyle>
          <a:p/>
        </p:txBody>
      </p:sp>
      <p:sp>
        <p:nvSpPr>
          <p:cNvPr id="68" name="Google Shape;68;p73"/>
          <p:cNvSpPr txBox="1"/>
          <p:nvPr>
            <p:ph idx="10" type="dt"/>
          </p:nvPr>
        </p:nvSpPr>
        <p:spPr>
          <a:xfrm>
            <a:off x="1412294" y="6272893"/>
            <a:ext cx="2134188" cy="476251"/>
          </a:xfrm>
          <a:prstGeom prst="rect">
            <a:avLst/>
          </a:prstGeom>
          <a:noFill/>
          <a:ln>
            <a:noFill/>
          </a:ln>
        </p:spPr>
        <p:txBody>
          <a:bodyPr anchorCtr="0" anchor="t" bIns="42400" lIns="84850" spcFirstLastPara="1" rIns="84850" wrap="square" tIns="42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73"/>
          <p:cNvSpPr txBox="1"/>
          <p:nvPr>
            <p:ph idx="11" type="ftr"/>
          </p:nvPr>
        </p:nvSpPr>
        <p:spPr>
          <a:xfrm>
            <a:off x="3853885" y="6245679"/>
            <a:ext cx="2165684" cy="476251"/>
          </a:xfrm>
          <a:prstGeom prst="rect">
            <a:avLst/>
          </a:prstGeom>
          <a:noFill/>
          <a:ln>
            <a:noFill/>
          </a:ln>
        </p:spPr>
        <p:txBody>
          <a:bodyPr anchorCtr="0" anchor="t" bIns="42400" lIns="84850" spcFirstLastPara="1" rIns="84850" wrap="square" tIns="424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73"/>
          <p:cNvSpPr txBox="1"/>
          <p:nvPr>
            <p:ph idx="12" type="sldNum"/>
          </p:nvPr>
        </p:nvSpPr>
        <p:spPr>
          <a:xfrm>
            <a:off x="6553746" y="6245679"/>
            <a:ext cx="2132928" cy="476251"/>
          </a:xfrm>
          <a:prstGeom prst="rect">
            <a:avLst/>
          </a:prstGeom>
          <a:noFill/>
          <a:ln>
            <a:noFill/>
          </a:ln>
        </p:spPr>
        <p:txBody>
          <a:bodyPr anchorCtr="0" anchor="t" bIns="42400" lIns="84850" spcFirstLastPara="1" rIns="84850" wrap="square" tIns="424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m com Legenda" type="picTx">
  <p:cSld name="PICTURE_WITH_CAPTION_TEX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74"/>
          <p:cNvSpPr txBox="1"/>
          <p:nvPr>
            <p:ph type="title"/>
          </p:nvPr>
        </p:nvSpPr>
        <p:spPr>
          <a:xfrm>
            <a:off x="1792288" y="4800601"/>
            <a:ext cx="5486400" cy="566738"/>
          </a:xfrm>
          <a:prstGeom prst="rect">
            <a:avLst/>
          </a:prstGeom>
          <a:noFill/>
          <a:ln>
            <a:noFill/>
          </a:ln>
          <a:effectLst>
            <a:outerShdw rotWithShape="0" algn="ctr" dir="3187806" dist="63500">
              <a:srgbClr val="000099">
                <a:alpha val="49411"/>
              </a:srgbClr>
            </a:outerShdw>
          </a:effectLst>
        </p:spPr>
        <p:txBody>
          <a:bodyPr anchorCtr="0" anchor="b" bIns="42400" lIns="84850" spcFirstLastPara="1" rIns="84850" wrap="square" tIns="42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74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2400" lIns="84850" spcFirstLastPara="1" rIns="84850" wrap="square" tIns="424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Century Gothic"/>
              <a:buNone/>
              <a:defRPr b="0" i="0" sz="2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entury Gothic"/>
              <a:buNone/>
              <a:defRPr b="0" i="0" sz="2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Century Gothic"/>
              <a:buNone/>
              <a:defRPr b="0" i="0" sz="2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74" name="Google Shape;74;p74"/>
          <p:cNvSpPr txBox="1"/>
          <p:nvPr>
            <p:ph idx="1" type="body"/>
          </p:nvPr>
        </p:nvSpPr>
        <p:spPr>
          <a:xfrm>
            <a:off x="1792288" y="5367339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2400" lIns="84850" spcFirstLastPara="1" rIns="84850" wrap="square" tIns="424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Century Gothic"/>
              <a:buNone/>
              <a:defRPr sz="1300"/>
            </a:lvl1pPr>
            <a:lvl2pPr indent="-228600" lvl="1" marL="91440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Century Gothic"/>
              <a:buNone/>
              <a:defRPr sz="11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entury Gothic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entury Gothic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entury Gothic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entury Gothic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entury Gothic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entury Gothic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entury Gothic"/>
              <a:buNone/>
              <a:defRPr sz="900"/>
            </a:lvl9pPr>
          </a:lstStyle>
          <a:p/>
        </p:txBody>
      </p:sp>
      <p:sp>
        <p:nvSpPr>
          <p:cNvPr id="75" name="Google Shape;75;p74"/>
          <p:cNvSpPr txBox="1"/>
          <p:nvPr>
            <p:ph idx="10" type="dt"/>
          </p:nvPr>
        </p:nvSpPr>
        <p:spPr>
          <a:xfrm>
            <a:off x="1412294" y="6272893"/>
            <a:ext cx="2134188" cy="476251"/>
          </a:xfrm>
          <a:prstGeom prst="rect">
            <a:avLst/>
          </a:prstGeom>
          <a:noFill/>
          <a:ln>
            <a:noFill/>
          </a:ln>
        </p:spPr>
        <p:txBody>
          <a:bodyPr anchorCtr="0" anchor="t" bIns="42400" lIns="84850" spcFirstLastPara="1" rIns="84850" wrap="square" tIns="42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74"/>
          <p:cNvSpPr txBox="1"/>
          <p:nvPr>
            <p:ph idx="11" type="ftr"/>
          </p:nvPr>
        </p:nvSpPr>
        <p:spPr>
          <a:xfrm>
            <a:off x="3853885" y="6245679"/>
            <a:ext cx="2165684" cy="476251"/>
          </a:xfrm>
          <a:prstGeom prst="rect">
            <a:avLst/>
          </a:prstGeom>
          <a:noFill/>
          <a:ln>
            <a:noFill/>
          </a:ln>
        </p:spPr>
        <p:txBody>
          <a:bodyPr anchorCtr="0" anchor="t" bIns="42400" lIns="84850" spcFirstLastPara="1" rIns="84850" wrap="square" tIns="424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74"/>
          <p:cNvSpPr txBox="1"/>
          <p:nvPr>
            <p:ph idx="12" type="sldNum"/>
          </p:nvPr>
        </p:nvSpPr>
        <p:spPr>
          <a:xfrm>
            <a:off x="6553746" y="6245679"/>
            <a:ext cx="2132928" cy="476251"/>
          </a:xfrm>
          <a:prstGeom prst="rect">
            <a:avLst/>
          </a:prstGeom>
          <a:noFill/>
          <a:ln>
            <a:noFill/>
          </a:ln>
        </p:spPr>
        <p:txBody>
          <a:bodyPr anchorCtr="0" anchor="t" bIns="42400" lIns="84850" spcFirstLastPara="1" rIns="84850" wrap="square" tIns="424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2.pn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5"/>
          <p:cNvSpPr/>
          <p:nvPr/>
        </p:nvSpPr>
        <p:spPr>
          <a:xfrm>
            <a:off x="1196842" y="1619253"/>
            <a:ext cx="7947161" cy="5244796"/>
          </a:xfrm>
          <a:prstGeom prst="rect">
            <a:avLst/>
          </a:prstGeom>
          <a:solidFill>
            <a:srgbClr val="9E292B"/>
          </a:solidFill>
          <a:ln>
            <a:noFill/>
          </a:ln>
        </p:spPr>
        <p:txBody>
          <a:bodyPr anchorCtr="0" anchor="ctr" bIns="42425" lIns="84875" spcFirstLastPara="1" rIns="84875" wrap="square" tIns="42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t/>
            </a:r>
            <a:endParaRPr b="0" i="0" sz="2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" name="Google Shape;11;p65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3135773" y="1821846"/>
            <a:ext cx="4224281" cy="5022547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65"/>
          <p:cNvSpPr/>
          <p:nvPr/>
        </p:nvSpPr>
        <p:spPr>
          <a:xfrm>
            <a:off x="1196842" y="0"/>
            <a:ext cx="7947161" cy="1628776"/>
          </a:xfrm>
          <a:prstGeom prst="rect">
            <a:avLst/>
          </a:prstGeom>
          <a:gradFill>
            <a:gsLst>
              <a:gs pos="0">
                <a:srgbClr val="4A4A4A"/>
              </a:gs>
              <a:gs pos="50000">
                <a:srgbClr val="6B6B6B"/>
              </a:gs>
              <a:gs pos="100000">
                <a:schemeClr val="lt2"/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</p:spPr>
        <p:txBody>
          <a:bodyPr anchorCtr="0" anchor="ctr" bIns="42400" lIns="84850" spcFirstLastPara="1" rIns="84850" wrap="square" tIns="42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65"/>
          <p:cNvSpPr/>
          <p:nvPr/>
        </p:nvSpPr>
        <p:spPr>
          <a:xfrm>
            <a:off x="1196841" y="1619253"/>
            <a:ext cx="7834790" cy="5238751"/>
          </a:xfrm>
          <a:prstGeom prst="rect">
            <a:avLst/>
          </a:prstGeom>
          <a:solidFill>
            <a:srgbClr val="9E292B">
              <a:alpha val="43529"/>
            </a:srgbClr>
          </a:solidFill>
          <a:ln>
            <a:noFill/>
          </a:ln>
        </p:spPr>
        <p:txBody>
          <a:bodyPr anchorCtr="0" anchor="ctr" bIns="36275" lIns="72550" spcFirstLastPara="1" rIns="72550" wrap="square" tIns="36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65"/>
          <p:cNvSpPr txBox="1"/>
          <p:nvPr>
            <p:ph idx="1" type="body"/>
          </p:nvPr>
        </p:nvSpPr>
        <p:spPr>
          <a:xfrm>
            <a:off x="1340485" y="1599597"/>
            <a:ext cx="7346193" cy="4526642"/>
          </a:xfrm>
          <a:prstGeom prst="rect">
            <a:avLst/>
          </a:prstGeom>
          <a:noFill/>
          <a:ln>
            <a:noFill/>
          </a:ln>
        </p:spPr>
        <p:txBody>
          <a:bodyPr anchorCtr="0" anchor="t" bIns="42400" lIns="84850" spcFirstLastPara="1" rIns="84850" wrap="square" tIns="42400">
            <a:noAutofit/>
          </a:bodyPr>
          <a:lstStyle>
            <a:lvl1pPr indent="-412750" lvl="0" marL="457200" marR="0" rtl="0" algn="l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Century Gothic"/>
              <a:buChar char="•"/>
              <a:defRPr b="0" i="0" sz="2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9370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entury Gothic"/>
              <a:buChar char="–"/>
              <a:defRPr b="0" i="0" sz="2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68300" lvl="2" marL="137160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Century Gothic"/>
              <a:buChar char="•"/>
              <a:defRPr b="0" i="0" sz="2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Char char="–"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Char char="»"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Char char="»"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42900" lvl="6" marL="3200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Char char="»"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42900" lvl="7" marL="3657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Char char="»"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42900" lvl="8" marL="4114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Char char="»"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5" name="Google Shape;15;p65"/>
          <p:cNvSpPr txBox="1"/>
          <p:nvPr>
            <p:ph idx="10" type="dt"/>
          </p:nvPr>
        </p:nvSpPr>
        <p:spPr>
          <a:xfrm>
            <a:off x="1412294" y="6272893"/>
            <a:ext cx="2134188" cy="476251"/>
          </a:xfrm>
          <a:prstGeom prst="rect">
            <a:avLst/>
          </a:prstGeom>
          <a:noFill/>
          <a:ln>
            <a:noFill/>
          </a:ln>
        </p:spPr>
        <p:txBody>
          <a:bodyPr anchorCtr="0" anchor="t" bIns="42400" lIns="84850" spcFirstLastPara="1" rIns="84850" wrap="square" tIns="424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" name="Google Shape;16;p65"/>
          <p:cNvSpPr txBox="1"/>
          <p:nvPr>
            <p:ph idx="11" type="ftr"/>
          </p:nvPr>
        </p:nvSpPr>
        <p:spPr>
          <a:xfrm>
            <a:off x="3853885" y="6245679"/>
            <a:ext cx="2165684" cy="476251"/>
          </a:xfrm>
          <a:prstGeom prst="rect">
            <a:avLst/>
          </a:prstGeom>
          <a:noFill/>
          <a:ln>
            <a:noFill/>
          </a:ln>
        </p:spPr>
        <p:txBody>
          <a:bodyPr anchorCtr="0" anchor="t" bIns="42400" lIns="84850" spcFirstLastPara="1" rIns="84850" wrap="square" tIns="424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" name="Google Shape;17;p65"/>
          <p:cNvSpPr txBox="1"/>
          <p:nvPr>
            <p:ph idx="12" type="sldNum"/>
          </p:nvPr>
        </p:nvSpPr>
        <p:spPr>
          <a:xfrm>
            <a:off x="6553746" y="6245679"/>
            <a:ext cx="2132928" cy="476251"/>
          </a:xfrm>
          <a:prstGeom prst="rect">
            <a:avLst/>
          </a:prstGeom>
          <a:noFill/>
          <a:ln>
            <a:noFill/>
          </a:ln>
        </p:spPr>
        <p:txBody>
          <a:bodyPr anchorCtr="0" anchor="t" bIns="42400" lIns="84850" spcFirstLastPara="1" rIns="84850" wrap="square" tIns="424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  <p:sp>
        <p:nvSpPr>
          <p:cNvPr id="18" name="Google Shape;18;p65"/>
          <p:cNvSpPr txBox="1"/>
          <p:nvPr>
            <p:ph type="title"/>
          </p:nvPr>
        </p:nvSpPr>
        <p:spPr>
          <a:xfrm>
            <a:off x="1340485" y="275167"/>
            <a:ext cx="7346193" cy="1143000"/>
          </a:xfrm>
          <a:prstGeom prst="rect">
            <a:avLst/>
          </a:prstGeom>
          <a:noFill/>
          <a:ln>
            <a:noFill/>
          </a:ln>
          <a:effectLst>
            <a:outerShdw rotWithShape="0" algn="ctr" dir="3187806" dist="63500">
              <a:srgbClr val="000099">
                <a:alpha val="49411"/>
              </a:srgbClr>
            </a:outerShdw>
          </a:effectLst>
        </p:spPr>
        <p:txBody>
          <a:bodyPr anchorCtr="0" anchor="ctr" bIns="42400" lIns="84850" spcFirstLastPara="1" rIns="84850" wrap="square" tIns="424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4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4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4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4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4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4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4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4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4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9" name="Google Shape;19;p65"/>
          <p:cNvSpPr txBox="1"/>
          <p:nvPr/>
        </p:nvSpPr>
        <p:spPr>
          <a:xfrm rot="-5400000">
            <a:off x="-984719" y="4587343"/>
            <a:ext cx="320459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pt-PT" sz="40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www.aesas.pt</a:t>
            </a:r>
            <a:endParaRPr b="1" i="0" sz="4000" u="none" cap="none" strike="noStrike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" name="Google Shape;20;p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1412" y="188568"/>
            <a:ext cx="900120" cy="1098056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vmlDrawing" Target="../drawings/vmlDrawing1.vml"/><Relationship Id="rId4" Type="http://schemas.openxmlformats.org/officeDocument/2006/relationships/image" Target="../media/image3.png"/><Relationship Id="rId9" Type="http://schemas.openxmlformats.org/officeDocument/2006/relationships/image" Target="../media/image5.png"/><Relationship Id="rId5" Type="http://schemas.openxmlformats.org/officeDocument/2006/relationships/oleObject" Target="../embeddings/oleObject1.bin"/><Relationship Id="rId6" Type="http://schemas.openxmlformats.org/officeDocument/2006/relationships/oleObject" Target="../embeddings/oleObject1.bin"/><Relationship Id="rId7" Type="http://schemas.openxmlformats.org/officeDocument/2006/relationships/image" Target="../media/image6.png"/><Relationship Id="rId8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1.png"/><Relationship Id="rId4" Type="http://schemas.openxmlformats.org/officeDocument/2006/relationships/image" Target="../media/image10.jpg"/><Relationship Id="rId5" Type="http://schemas.openxmlformats.org/officeDocument/2006/relationships/image" Target="../media/image14.jpg"/><Relationship Id="rId6" Type="http://schemas.openxmlformats.org/officeDocument/2006/relationships/image" Target="../media/image12.jpg"/><Relationship Id="rId7" Type="http://schemas.openxmlformats.org/officeDocument/2006/relationships/image" Target="../media/image20.jpg"/><Relationship Id="rId8" Type="http://schemas.openxmlformats.org/officeDocument/2006/relationships/image" Target="../media/image37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jpg"/><Relationship Id="rId4" Type="http://schemas.openxmlformats.org/officeDocument/2006/relationships/image" Target="../media/image17.jpg"/><Relationship Id="rId5" Type="http://schemas.openxmlformats.org/officeDocument/2006/relationships/image" Target="../media/image1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3.jpg"/><Relationship Id="rId4" Type="http://schemas.openxmlformats.org/officeDocument/2006/relationships/image" Target="../media/image1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8.jpg"/><Relationship Id="rId4" Type="http://schemas.openxmlformats.org/officeDocument/2006/relationships/image" Target="../media/image19.jpg"/><Relationship Id="rId5" Type="http://schemas.openxmlformats.org/officeDocument/2006/relationships/image" Target="../media/image1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2.jpg"/><Relationship Id="rId4" Type="http://schemas.openxmlformats.org/officeDocument/2006/relationships/image" Target="../media/image15.png"/><Relationship Id="rId5" Type="http://schemas.openxmlformats.org/officeDocument/2006/relationships/image" Target="../media/image24.gif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5.png"/><Relationship Id="rId4" Type="http://schemas.openxmlformats.org/officeDocument/2006/relationships/image" Target="../media/image27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6.jpg"/><Relationship Id="rId4" Type="http://schemas.openxmlformats.org/officeDocument/2006/relationships/image" Target="../media/image35.jpg"/><Relationship Id="rId5" Type="http://schemas.openxmlformats.org/officeDocument/2006/relationships/image" Target="../media/image15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3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9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4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2.png"/><Relationship Id="rId4" Type="http://schemas.openxmlformats.org/officeDocument/2006/relationships/image" Target="../media/image31.png"/><Relationship Id="rId5" Type="http://schemas.openxmlformats.org/officeDocument/2006/relationships/image" Target="../media/image25.png"/><Relationship Id="rId6" Type="http://schemas.openxmlformats.org/officeDocument/2006/relationships/image" Target="../media/image38.jpg"/><Relationship Id="rId7" Type="http://schemas.openxmlformats.org/officeDocument/2006/relationships/image" Target="../media/image30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8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6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4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44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41.jpg"/><Relationship Id="rId4" Type="http://schemas.openxmlformats.org/officeDocument/2006/relationships/image" Target="../media/image39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9.png"/><Relationship Id="rId4" Type="http://schemas.openxmlformats.org/officeDocument/2006/relationships/image" Target="../media/image40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40.png"/><Relationship Id="rId4" Type="http://schemas.openxmlformats.org/officeDocument/2006/relationships/image" Target="../media/image43.jpg"/><Relationship Id="rId5" Type="http://schemas.openxmlformats.org/officeDocument/2006/relationships/image" Target="../media/image45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g"/><Relationship Id="rId4" Type="http://schemas.openxmlformats.org/officeDocument/2006/relationships/image" Target="../media/image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"/>
          <p:cNvSpPr txBox="1"/>
          <p:nvPr>
            <p:ph type="title"/>
          </p:nvPr>
        </p:nvSpPr>
        <p:spPr>
          <a:xfrm>
            <a:off x="1340485" y="275167"/>
            <a:ext cx="7346193" cy="1143000"/>
          </a:xfrm>
          <a:prstGeom prst="rect">
            <a:avLst/>
          </a:prstGeom>
          <a:noFill/>
          <a:ln>
            <a:noFill/>
          </a:ln>
          <a:effectLst>
            <a:outerShdw rotWithShape="0" algn="ctr" dir="3187806" dist="63500">
              <a:srgbClr val="000099">
                <a:alpha val="49411"/>
              </a:srgbClr>
            </a:outerShdw>
          </a:effectLst>
        </p:spPr>
        <p:txBody>
          <a:bodyPr anchorCtr="0" anchor="ctr" bIns="42400" lIns="84850" spcFirstLastPara="1" rIns="84850" wrap="square" tIns="424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graphicFrame>
        <p:nvGraphicFramePr>
          <p:cNvPr id="95" name="Google Shape;95;p1"/>
          <p:cNvGraphicFramePr/>
          <p:nvPr/>
        </p:nvGraphicFramePr>
        <p:xfrm>
          <a:off x="2997189" y="5991679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{196AC345-EB14-4768-9688-0C0463FCF2EB}</a:tableStyleId>
              </a:tblPr>
              <a:tblGrid>
                <a:gridCol w="2769025"/>
                <a:gridCol w="2495900"/>
              </a:tblGrid>
              <a:tr h="6583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pt-PT" sz="700" u="none" cap="none" strike="noStrike"/>
                        <a:t>                                                                                                                                             </a:t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4425" marL="54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pt-PT" sz="700" u="none" cap="none" strike="noStrike"/>
                        <a:t>Sede: Escola Secundária de Alberto Sampaio | Rua Álvaro Carneiro</a:t>
                      </a:r>
                      <a:endParaRPr sz="12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pt-PT" sz="700" u="none" cap="none" strike="noStrike"/>
                        <a:t>4715-086 Braga </a:t>
                      </a:r>
                      <a:endParaRPr sz="12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pt-PT" sz="700" u="none" cap="none" strike="noStrike"/>
                        <a:t>Telefone 253 204 220 </a:t>
                      </a:r>
                      <a:endParaRPr sz="12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pt-PT" sz="700" u="none" cap="none" strike="noStrike"/>
                        <a:t>Fax: 253 204 224  </a:t>
                      </a:r>
                      <a:endParaRPr sz="12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pt-PT" sz="700" u="none" cap="none" strike="noStrike"/>
                        <a:t>www.esas.pt</a:t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4425" marL="54425"/>
                </a:tc>
              </a:tr>
            </a:tbl>
          </a:graphicData>
        </a:graphic>
      </p:graphicFrame>
      <p:sp>
        <p:nvSpPr>
          <p:cNvPr id="96" name="Google Shape;96;p1"/>
          <p:cNvSpPr/>
          <p:nvPr/>
        </p:nvSpPr>
        <p:spPr>
          <a:xfrm>
            <a:off x="1118750" y="0"/>
            <a:ext cx="8071867" cy="68580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6275" lIns="72550" spcFirstLastPara="1" rIns="72550" wrap="square" tIns="36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rgbClr val="990000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  <p:pic>
        <p:nvPicPr>
          <p:cNvPr descr="Uniao_Europeia_FSE" id="97" name="Google Shape;97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29346" y="6129360"/>
            <a:ext cx="856699" cy="71654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8" name="Google Shape;98;p1"/>
          <p:cNvCxnSpPr/>
          <p:nvPr/>
        </p:nvCxnSpPr>
        <p:spPr>
          <a:xfrm rot="-5400000">
            <a:off x="5396277" y="13274270"/>
            <a:ext cx="468600" cy="600"/>
          </a:xfrm>
          <a:prstGeom prst="bentConnector3">
            <a:avLst>
              <a:gd fmla="val 49945" name="adj1"/>
            </a:avLst>
          </a:prstGeom>
          <a:noFill/>
          <a:ln cap="flat" cmpd="sng" w="1270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cxnSp>
      <p:graphicFrame>
        <p:nvGraphicFramePr>
          <p:cNvPr id="99" name="Google Shape;99;p1"/>
          <p:cNvGraphicFramePr/>
          <p:nvPr/>
        </p:nvGraphicFramePr>
        <p:xfrm>
          <a:off x="5858312" y="5859323"/>
          <a:ext cx="1428671" cy="1169523"/>
        </p:xfrm>
        <a:graphic>
          <a:graphicData uri="http://schemas.openxmlformats.org/presentationml/2006/ole">
            <mc:AlternateContent>
              <mc:Choice Requires="v">
                <p:oleObj r:id="rId5" imgH="1169523" imgW="1428671" progId="Unknown" spid="_x0000_s1">
                  <p:embed/>
                </p:oleObj>
              </mc:Choice>
              <mc:Fallback>
                <p:oleObj r:id="rId6" imgH="1169523" imgW="1428671" progId="Unknown">
                  <p:embed/>
                  <p:pic>
                    <p:nvPicPr>
                      <p:cNvPr id="99" name="Google Shape;99;p1"/>
                      <p:cNvPicPr preferRelativeResize="0"/>
                      <p:nvPr/>
                    </p:nvPicPr>
                    <p:blipFill rotWithShape="1">
                      <a:blip r:embed="rId7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5858312" y="5859323"/>
                        <a:ext cx="1428671" cy="11695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0" name="Google Shape;100;p1"/>
          <p:cNvPicPr preferRelativeResize="0"/>
          <p:nvPr/>
        </p:nvPicPr>
        <p:blipFill rotWithShape="1">
          <a:blip r:embed="rId8">
            <a:alphaModFix/>
          </a:blip>
          <a:srcRect b="10484" l="1617" r="0" t="7095"/>
          <a:stretch/>
        </p:blipFill>
        <p:spPr>
          <a:xfrm>
            <a:off x="1625600" y="3086101"/>
            <a:ext cx="6786430" cy="124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"/>
          <p:cNvPicPr preferRelativeResize="0"/>
          <p:nvPr/>
        </p:nvPicPr>
        <p:blipFill rotWithShape="1">
          <a:blip r:embed="rId9">
            <a:alphaModFix/>
          </a:blip>
          <a:srcRect b="11611" l="2045" r="0" t="12615"/>
          <a:stretch/>
        </p:blipFill>
        <p:spPr>
          <a:xfrm>
            <a:off x="2371184" y="2168832"/>
            <a:ext cx="5450635" cy="6273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3"/>
          <p:cNvSpPr txBox="1"/>
          <p:nvPr>
            <p:ph type="title"/>
          </p:nvPr>
        </p:nvSpPr>
        <p:spPr>
          <a:xfrm>
            <a:off x="1340485" y="275167"/>
            <a:ext cx="7346193" cy="1143000"/>
          </a:xfrm>
          <a:prstGeom prst="rect">
            <a:avLst/>
          </a:prstGeom>
          <a:noFill/>
          <a:ln>
            <a:noFill/>
          </a:ln>
          <a:effectLst>
            <a:outerShdw rotWithShape="0" algn="ctr" dir="3187806" dist="63500">
              <a:srgbClr val="000099">
                <a:alpha val="49411"/>
              </a:srgbClr>
            </a:outerShdw>
          </a:effectLst>
        </p:spPr>
        <p:txBody>
          <a:bodyPr anchorCtr="0" anchor="ctr" bIns="42400" lIns="84850" spcFirstLastPara="1" rIns="84850" wrap="square" tIns="424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graphicFrame>
        <p:nvGraphicFramePr>
          <p:cNvPr id="161" name="Google Shape;161;p33"/>
          <p:cNvGraphicFramePr/>
          <p:nvPr/>
        </p:nvGraphicFramePr>
        <p:xfrm>
          <a:off x="1340485" y="179160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{D05129BF-5188-43F4-A075-5FBCBE807471}</a:tableStyleId>
              </a:tblPr>
              <a:tblGrid>
                <a:gridCol w="1890550"/>
                <a:gridCol w="1271150"/>
                <a:gridCol w="1427050"/>
                <a:gridCol w="3023250"/>
              </a:tblGrid>
              <a:tr h="16952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pt-PT" sz="18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Formação Geral</a:t>
                      </a:r>
                      <a:endParaRPr sz="18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51950" marL="5195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pt-PT" sz="18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Formação Específica</a:t>
                      </a:r>
                      <a:endParaRPr sz="18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51950" marL="5195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pt-PT" sz="18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Formação Específica</a:t>
                      </a:r>
                      <a:endParaRPr sz="18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pt-PT" sz="14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(Escolhe 2 no 10º)</a:t>
                      </a:r>
                      <a:endParaRPr sz="18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51950" marL="5195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pt-PT" sz="18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Formação Específica</a:t>
                      </a:r>
                      <a:endParaRPr sz="18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pt-PT" sz="14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(Escolhe 2 no 12º ano)</a:t>
                      </a:r>
                      <a:endParaRPr sz="18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51950" marL="5195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E0E0"/>
                    </a:solidFill>
                  </a:tcPr>
                </a:tc>
              </a:tr>
              <a:tr h="31307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t-PT" sz="16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Português</a:t>
                      </a:r>
                      <a:endParaRPr sz="19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t-PT" sz="16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Filosofia</a:t>
                      </a:r>
                      <a:endParaRPr sz="19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t-PT" sz="16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Língua Estrangeira I/II/III</a:t>
                      </a:r>
                      <a:endParaRPr sz="19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t-PT" sz="16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(Inglês, Francês ou Espanhol)</a:t>
                      </a:r>
                      <a:endParaRPr sz="19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t-PT" sz="16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Educação Física</a:t>
                      </a:r>
                      <a:endParaRPr sz="19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t-PT" sz="16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E. M. Religiosa (facultativa)</a:t>
                      </a:r>
                      <a:endParaRPr sz="19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51950" marL="5195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pt-PT" sz="13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(10º, 11º, 12º)</a:t>
                      </a:r>
                      <a:endParaRPr sz="19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pt-PT" sz="13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História A</a:t>
                      </a:r>
                      <a:endParaRPr sz="19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51950" marL="5195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pt-PT" sz="13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(10º e 11º)</a:t>
                      </a:r>
                      <a:endParaRPr sz="14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pt-PT" sz="13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Geografia A</a:t>
                      </a:r>
                      <a:endParaRPr sz="14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pt-PT" sz="13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Língua Estrangeira I/II/III</a:t>
                      </a:r>
                      <a:endParaRPr sz="14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pt-PT" sz="13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(Inglês, Francês ou</a:t>
                      </a:r>
                      <a:endParaRPr sz="1300" u="none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pt-PT" sz="13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Espanhol)</a:t>
                      </a:r>
                      <a:endParaRPr sz="1300" u="none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pt-PT" sz="13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Matemática Aplicada às Ciências Sociais</a:t>
                      </a:r>
                      <a:endParaRPr sz="1300" u="none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51950" marL="5195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pt-PT" sz="13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Geografia C/Psicologia B/Sociologia</a:t>
                      </a:r>
                      <a:endParaRPr sz="19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pt-PT" sz="13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Líng. Estr. I, II ou III/Lit de Líng. Port.</a:t>
                      </a:r>
                      <a:endParaRPr sz="19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pt-PT" sz="13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Antropologia/Aplic. de Inform. B Ciência Política/ Clássicos da Literatura</a:t>
                      </a:r>
                      <a:endParaRPr sz="19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pt-PT" sz="13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Direito/Economia C/ Filosofia A /Grego/ Latim B</a:t>
                      </a:r>
                      <a:endParaRPr sz="19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51950" marL="5195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E0E0"/>
                    </a:solidFill>
                  </a:tcPr>
                </a:tc>
              </a:tr>
            </a:tbl>
          </a:graphicData>
        </a:graphic>
      </p:graphicFrame>
      <p:sp>
        <p:nvSpPr>
          <p:cNvPr id="162" name="Google Shape;162;p33"/>
          <p:cNvSpPr txBox="1"/>
          <p:nvPr/>
        </p:nvSpPr>
        <p:spPr>
          <a:xfrm>
            <a:off x="1340485" y="275167"/>
            <a:ext cx="7612021" cy="1143000"/>
          </a:xfrm>
          <a:prstGeom prst="rect">
            <a:avLst/>
          </a:prstGeom>
          <a:noFill/>
          <a:ln>
            <a:noFill/>
          </a:ln>
          <a:effectLst>
            <a:outerShdw rotWithShape="0" algn="ctr" dir="3187806" dist="63500">
              <a:srgbClr val="000099">
                <a:alpha val="49411"/>
              </a:srgbClr>
            </a:outerShdw>
          </a:effectLst>
        </p:spPr>
        <p:txBody>
          <a:bodyPr anchorCtr="0" anchor="ctr" bIns="42400" lIns="84850" spcFirstLastPara="1" rIns="84850" wrap="square" tIns="42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pt-PT" sz="4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Línguas e Humanidades </a:t>
            </a:r>
            <a:endParaRPr b="1" i="0" sz="44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4"/>
          <p:cNvSpPr txBox="1"/>
          <p:nvPr>
            <p:ph type="title"/>
          </p:nvPr>
        </p:nvSpPr>
        <p:spPr>
          <a:xfrm>
            <a:off x="1340485" y="275167"/>
            <a:ext cx="7612021" cy="1143000"/>
          </a:xfrm>
          <a:prstGeom prst="rect">
            <a:avLst/>
          </a:prstGeom>
          <a:noFill/>
          <a:ln>
            <a:noFill/>
          </a:ln>
          <a:effectLst>
            <a:outerShdw rotWithShape="0" algn="ctr" dir="3187806" dist="63500">
              <a:srgbClr val="000099">
                <a:alpha val="49411"/>
              </a:srgbClr>
            </a:outerShdw>
          </a:effectLst>
        </p:spPr>
        <p:txBody>
          <a:bodyPr anchorCtr="0" anchor="ctr" bIns="42400" lIns="84850" spcFirstLastPara="1" rIns="84850" wrap="square" tIns="424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PT"/>
              <a:t>Artes Visuais</a:t>
            </a:r>
            <a:endParaRPr>
              <a:solidFill>
                <a:srgbClr val="FFFFCC"/>
              </a:solidFill>
            </a:endParaRPr>
          </a:p>
        </p:txBody>
      </p:sp>
      <p:pic>
        <p:nvPicPr>
          <p:cNvPr descr="Nova imagem (11)" id="168" name="Google Shape;168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53242" y="1628323"/>
            <a:ext cx="7362570" cy="52387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jspeixoto\AppData\Local\Microsoft\Windows\Temporary Internet Files\Content.IE5\RXJSWZV4\MP900341529[1].jpg" id="169" name="Google Shape;169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85523" y="3345847"/>
            <a:ext cx="2261433" cy="38024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jspeixoto\AppData\Local\Microsoft\Windows\Temporary Internet Files\Content.IE5\BCTEGCAG\MP900341528[1].jpg" id="170" name="Google Shape;170;p3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927994">
            <a:off x="1845683" y="4813905"/>
            <a:ext cx="941108" cy="80735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jspeixoto\AppData\Local\Microsoft\Windows\Temporary Internet Files\Content.IE5\RXJSWZV4\MP900309014[1].jpg" id="171" name="Google Shape;171;p3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185523" y="1634371"/>
            <a:ext cx="2261433" cy="17946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jspeixoto\AppData\Local\Microsoft\Windows\Temporary Internet Files\Content.IE5\BCTEGCAG\MP900400308[1].jpg" id="172" name="Google Shape;172;p3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853913" y="4972655"/>
            <a:ext cx="1273710" cy="19110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:\AESAS\feira selection\New folder\DSC04661.JPG" id="173" name="Google Shape;173;p3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446956" y="1628322"/>
            <a:ext cx="5697044" cy="52553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5"/>
          <p:cNvSpPr txBox="1"/>
          <p:nvPr>
            <p:ph type="title"/>
          </p:nvPr>
        </p:nvSpPr>
        <p:spPr>
          <a:xfrm>
            <a:off x="1340485" y="275167"/>
            <a:ext cx="7346193" cy="1143000"/>
          </a:xfrm>
          <a:prstGeom prst="rect">
            <a:avLst/>
          </a:prstGeom>
          <a:noFill/>
          <a:ln>
            <a:noFill/>
          </a:ln>
          <a:effectLst>
            <a:outerShdw rotWithShape="0" algn="ctr" dir="3187806" dist="63500">
              <a:srgbClr val="000099">
                <a:alpha val="49411"/>
              </a:srgbClr>
            </a:outerShdw>
          </a:effectLst>
        </p:spPr>
        <p:txBody>
          <a:bodyPr anchorCtr="0" anchor="ctr" bIns="42400" lIns="84850" spcFirstLastPara="1" rIns="84850" wrap="square" tIns="424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graphicFrame>
        <p:nvGraphicFramePr>
          <p:cNvPr id="179" name="Google Shape;179;p35"/>
          <p:cNvGraphicFramePr/>
          <p:nvPr/>
        </p:nvGraphicFramePr>
        <p:xfrm>
          <a:off x="1340485" y="179160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{D05129BF-5188-43F4-A075-5FBCBE807471}</a:tableStyleId>
              </a:tblPr>
              <a:tblGrid>
                <a:gridCol w="1890550"/>
                <a:gridCol w="1271150"/>
                <a:gridCol w="1412675"/>
                <a:gridCol w="3037625"/>
              </a:tblGrid>
              <a:tr h="18692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pt-PT" sz="18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Formação Geral</a:t>
                      </a:r>
                      <a:endParaRPr sz="18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51925" marL="5192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pt-PT" sz="18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Formação Específica</a:t>
                      </a:r>
                      <a:endParaRPr sz="18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51925" marL="5192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pt-PT" sz="18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Formação Específica</a:t>
                      </a:r>
                      <a:endParaRPr sz="18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pt-PT" sz="14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(Escolhe 2 no 10º)</a:t>
                      </a:r>
                      <a:endParaRPr sz="18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51925" marL="5192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pt-PT" sz="18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Formação Específica</a:t>
                      </a:r>
                      <a:endParaRPr sz="18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pt-PT" sz="14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(Escolhe 2 no 12º ano)</a:t>
                      </a:r>
                      <a:endParaRPr sz="18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51925" marL="5192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E0E0"/>
                    </a:solidFill>
                  </a:tcPr>
                </a:tc>
              </a:tr>
              <a:tr h="29567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t-PT" sz="16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Português</a:t>
                      </a:r>
                      <a:endParaRPr sz="19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t-PT" sz="16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Filosofia</a:t>
                      </a:r>
                      <a:endParaRPr sz="19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t-PT" sz="16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Língua Estrangeira I/II/III</a:t>
                      </a:r>
                      <a:endParaRPr sz="19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t-PT" sz="16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(Inglês, Francês ou Espanhol)</a:t>
                      </a:r>
                      <a:endParaRPr sz="19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t-PT" sz="16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Educação Física</a:t>
                      </a:r>
                      <a:endParaRPr sz="19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t-PT" sz="16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E. M. Religiosa (facultativa)</a:t>
                      </a:r>
                      <a:endParaRPr sz="19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51925" marL="5192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pt-PT" sz="13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(10º, 11º, 12º)</a:t>
                      </a:r>
                      <a:endParaRPr sz="19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pt-PT" sz="13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Desenho A</a:t>
                      </a:r>
                      <a:endParaRPr sz="19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51925" marL="5192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pt-PT" sz="13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(10º e 11º)</a:t>
                      </a:r>
                      <a:endParaRPr sz="19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pt-PT" sz="13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Geometria Descritiva A Matemática B</a:t>
                      </a:r>
                      <a:endParaRPr sz="19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pt-PT" sz="13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História da Cult. e das Artes</a:t>
                      </a:r>
                      <a:endParaRPr sz="19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51925" marL="5192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pt-PT" sz="13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Oficina de Artes/Oficina Multimédia B</a:t>
                      </a:r>
                      <a:endParaRPr sz="19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pt-PT" sz="13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Materiais e Tecnologias</a:t>
                      </a:r>
                      <a:endParaRPr sz="19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pt-PT" sz="13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Antropologia/Aplic. de Inform. B Ciência Política/ Clássicos da Literatura</a:t>
                      </a:r>
                      <a:endParaRPr sz="19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pt-PT" sz="13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Direito/Economia C/ Filosofia A</a:t>
                      </a:r>
                      <a:endParaRPr sz="19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pt-PT" sz="13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Geografia C/Líng. Estr. I, II ou III Psicologia B</a:t>
                      </a:r>
                      <a:endParaRPr sz="19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51925" marL="5192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E0E0"/>
                    </a:solidFill>
                  </a:tcPr>
                </a:tc>
              </a:tr>
            </a:tbl>
          </a:graphicData>
        </a:graphic>
      </p:graphicFrame>
      <p:sp>
        <p:nvSpPr>
          <p:cNvPr id="180" name="Google Shape;180;p35"/>
          <p:cNvSpPr txBox="1"/>
          <p:nvPr/>
        </p:nvSpPr>
        <p:spPr>
          <a:xfrm>
            <a:off x="1340485" y="275167"/>
            <a:ext cx="7612021" cy="1143000"/>
          </a:xfrm>
          <a:prstGeom prst="rect">
            <a:avLst/>
          </a:prstGeom>
          <a:noFill/>
          <a:ln>
            <a:noFill/>
          </a:ln>
          <a:effectLst>
            <a:outerShdw rotWithShape="0" algn="ctr" dir="3187806" dist="63500">
              <a:srgbClr val="000099">
                <a:alpha val="49411"/>
              </a:srgbClr>
            </a:outerShdw>
          </a:effectLst>
        </p:spPr>
        <p:txBody>
          <a:bodyPr anchorCtr="0" anchor="ctr" bIns="42400" lIns="84850" spcFirstLastPara="1" rIns="84850" wrap="square" tIns="42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pt-PT" sz="4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Artes Visuais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41"/>
          <p:cNvSpPr txBox="1"/>
          <p:nvPr>
            <p:ph type="title"/>
          </p:nvPr>
        </p:nvSpPr>
        <p:spPr>
          <a:xfrm>
            <a:off x="1340485" y="275167"/>
            <a:ext cx="7346193" cy="1143000"/>
          </a:xfrm>
          <a:prstGeom prst="rect">
            <a:avLst/>
          </a:prstGeom>
          <a:noFill/>
          <a:ln>
            <a:noFill/>
          </a:ln>
          <a:effectLst>
            <a:outerShdw rotWithShape="0" algn="ctr" dir="3187806" dist="63500">
              <a:srgbClr val="000099">
                <a:alpha val="49411"/>
              </a:srgbClr>
            </a:outerShdw>
          </a:effectLst>
        </p:spPr>
        <p:txBody>
          <a:bodyPr anchorCtr="0" anchor="ctr" bIns="42400" lIns="84850" spcFirstLastPara="1" rIns="84850" wrap="square" tIns="424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6" name="Google Shape;186;p41"/>
          <p:cNvSpPr txBox="1"/>
          <p:nvPr>
            <p:ph idx="1" type="body"/>
          </p:nvPr>
        </p:nvSpPr>
        <p:spPr>
          <a:xfrm>
            <a:off x="1340482" y="2743196"/>
            <a:ext cx="7803518" cy="2843893"/>
          </a:xfrm>
          <a:prstGeom prst="rect">
            <a:avLst/>
          </a:prstGeom>
          <a:noFill/>
          <a:ln>
            <a:noFill/>
          </a:ln>
        </p:spPr>
        <p:txBody>
          <a:bodyPr anchorCtr="0" anchor="t" bIns="42400" lIns="84850" spcFirstLastPara="1" rIns="84850" wrap="square" tIns="42400">
            <a:noAutofit/>
          </a:bodyPr>
          <a:lstStyle/>
          <a:p>
            <a:pPr indent="-316913" lvl="0" marL="31691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Century Gothic"/>
              <a:buChar char="•"/>
            </a:pPr>
            <a:r>
              <a:rPr b="1" i="1" lang="pt-PT" sz="3500">
                <a:latin typeface="Century Gothic"/>
                <a:ea typeface="Century Gothic"/>
                <a:cs typeface="Century Gothic"/>
                <a:sym typeface="Century Gothic"/>
              </a:rPr>
              <a:t>Se pretendes um percurso predominantemente orientado para a inserção na vida activa…</a:t>
            </a:r>
            <a:endParaRPr/>
          </a:p>
          <a:p>
            <a:pPr indent="-94663" lvl="0" marL="316913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Century Gothic"/>
              <a:buNone/>
            </a:pPr>
            <a:r>
              <a:t/>
            </a:r>
            <a:endParaRPr b="1" i="1" sz="3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2"/>
          <p:cNvSpPr txBox="1"/>
          <p:nvPr>
            <p:ph type="ctrTitle"/>
          </p:nvPr>
        </p:nvSpPr>
        <p:spPr>
          <a:xfrm>
            <a:off x="1484105" y="2130276"/>
            <a:ext cx="7468398" cy="1469572"/>
          </a:xfrm>
          <a:prstGeom prst="rect">
            <a:avLst/>
          </a:prstGeom>
          <a:noFill/>
          <a:ln>
            <a:noFill/>
          </a:ln>
          <a:effectLst>
            <a:outerShdw rotWithShape="0" algn="ctr" dir="3187806" dist="63500">
              <a:srgbClr val="000099">
                <a:alpha val="49411"/>
              </a:srgbClr>
            </a:outerShdw>
          </a:effectLst>
        </p:spPr>
        <p:txBody>
          <a:bodyPr anchorCtr="0" anchor="ctr" bIns="42400" lIns="84850" spcFirstLastPara="1" rIns="84850" wrap="square" tIns="424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PT"/>
              <a:t>Ensino Secundário Diurno </a:t>
            </a:r>
            <a:endParaRPr/>
          </a:p>
        </p:txBody>
      </p:sp>
      <p:sp>
        <p:nvSpPr>
          <p:cNvPr id="192" name="Google Shape;192;p42"/>
          <p:cNvSpPr txBox="1"/>
          <p:nvPr>
            <p:ph idx="1" type="subTitle"/>
          </p:nvPr>
        </p:nvSpPr>
        <p:spPr>
          <a:xfrm>
            <a:off x="1340482" y="3885596"/>
            <a:ext cx="7540210" cy="1753810"/>
          </a:xfrm>
          <a:prstGeom prst="rect">
            <a:avLst/>
          </a:prstGeom>
          <a:noFill/>
          <a:ln>
            <a:noFill/>
          </a:ln>
        </p:spPr>
        <p:txBody>
          <a:bodyPr anchorCtr="0" anchor="t" bIns="42400" lIns="84850" spcFirstLastPara="1" rIns="84850" wrap="square" tIns="424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entury Gothic"/>
              <a:buNone/>
            </a:pPr>
            <a:r>
              <a:rPr lang="pt-PT" sz="5000"/>
              <a:t>Cursos Profissionais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43"/>
          <p:cNvSpPr txBox="1"/>
          <p:nvPr>
            <p:ph type="ctrTitle"/>
          </p:nvPr>
        </p:nvSpPr>
        <p:spPr>
          <a:xfrm>
            <a:off x="1601604" y="1868793"/>
            <a:ext cx="7109340" cy="1469572"/>
          </a:xfrm>
          <a:prstGeom prst="rect">
            <a:avLst/>
          </a:prstGeom>
          <a:noFill/>
          <a:ln>
            <a:noFill/>
          </a:ln>
          <a:effectLst>
            <a:outerShdw rotWithShape="0" algn="ctr" dir="3187806" dist="63500">
              <a:srgbClr val="000099">
                <a:alpha val="49411"/>
              </a:srgbClr>
            </a:outerShdw>
          </a:effectLst>
        </p:spPr>
        <p:txBody>
          <a:bodyPr anchorCtr="0" anchor="ctr" bIns="42400" lIns="84850" spcFirstLastPara="1" rIns="84850" wrap="square" tIns="424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br>
              <a:rPr lang="pt-PT" sz="4000"/>
            </a:br>
            <a:br>
              <a:rPr lang="pt-PT" sz="4000"/>
            </a:br>
            <a:r>
              <a:rPr lang="pt-PT" sz="4000"/>
              <a:t>Artes do Espectáculo:</a:t>
            </a:r>
            <a:br>
              <a:rPr lang="pt-PT" sz="4000"/>
            </a:br>
            <a:r>
              <a:rPr lang="pt-PT" sz="4000"/>
              <a:t>Técnico/a de Interpretação</a:t>
            </a:r>
            <a:br>
              <a:rPr lang="pt-PT" sz="4000"/>
            </a:br>
            <a:endParaRPr sz="3500">
              <a:solidFill>
                <a:srgbClr val="FFFFCC"/>
              </a:solidFill>
            </a:endParaRPr>
          </a:p>
        </p:txBody>
      </p:sp>
      <p:sp>
        <p:nvSpPr>
          <p:cNvPr id="198" name="Google Shape;198;p43"/>
          <p:cNvSpPr/>
          <p:nvPr/>
        </p:nvSpPr>
        <p:spPr>
          <a:xfrm>
            <a:off x="1771354" y="6244166"/>
            <a:ext cx="2369781" cy="6848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2425" lIns="84875" spcFirstLastPara="1" rIns="84875" wrap="square" tIns="42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t/>
            </a:r>
            <a:endParaRPr b="0" i="0" sz="2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43"/>
          <p:cNvSpPr/>
          <p:nvPr/>
        </p:nvSpPr>
        <p:spPr>
          <a:xfrm>
            <a:off x="1843166" y="6327323"/>
            <a:ext cx="2226157" cy="77409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2425" lIns="84875" spcFirstLastPara="1" rIns="84875" wrap="square" tIns="42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t/>
            </a:r>
            <a:endParaRPr b="0" i="0" sz="2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43"/>
          <p:cNvSpPr txBox="1"/>
          <p:nvPr/>
        </p:nvSpPr>
        <p:spPr>
          <a:xfrm>
            <a:off x="1340482" y="275167"/>
            <a:ext cx="5601298" cy="1143000"/>
          </a:xfrm>
          <a:prstGeom prst="rect">
            <a:avLst/>
          </a:prstGeom>
          <a:noFill/>
          <a:ln>
            <a:noFill/>
          </a:ln>
          <a:effectLst>
            <a:outerShdw rotWithShape="0" algn="ctr" dir="3187806" dist="63500">
              <a:srgbClr val="000099">
                <a:alpha val="49411"/>
              </a:srgbClr>
            </a:outerShdw>
          </a:effectLst>
        </p:spPr>
        <p:txBody>
          <a:bodyPr anchorCtr="0" anchor="ctr" bIns="42400" lIns="84850" spcFirstLastPara="1" rIns="84850" wrap="square" tIns="42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pt-PT" sz="4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Curso Profissional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:\Users\João Manuel\Pictures\Microsoft Clip Organizer\j0443696.jpg" id="201" name="Google Shape;201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60667" y="4289909"/>
            <a:ext cx="3430574" cy="27395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João Manuel\Pictures\Microsoft Clip Organizer\j0305896.jpg" id="202" name="Google Shape;202;p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72808" y="-1224641"/>
            <a:ext cx="2071195" cy="34834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4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35577" y="6399396"/>
            <a:ext cx="2096351" cy="398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47"/>
          <p:cNvSpPr/>
          <p:nvPr/>
        </p:nvSpPr>
        <p:spPr>
          <a:xfrm>
            <a:off x="6158153" y="3512158"/>
            <a:ext cx="2794350" cy="3171976"/>
          </a:xfrm>
          <a:prstGeom prst="rect">
            <a:avLst/>
          </a:prstGeom>
          <a:noFill/>
          <a:ln cap="flat" cmpd="sng" w="1143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2425" lIns="84875" spcFirstLastPara="1" rIns="84875" wrap="square" tIns="42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t/>
            </a:r>
            <a:endParaRPr b="0" i="0" sz="2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47"/>
          <p:cNvSpPr txBox="1"/>
          <p:nvPr>
            <p:ph type="ctrTitle"/>
          </p:nvPr>
        </p:nvSpPr>
        <p:spPr>
          <a:xfrm>
            <a:off x="1572298" y="2228841"/>
            <a:ext cx="4856993" cy="1469572"/>
          </a:xfrm>
          <a:prstGeom prst="rect">
            <a:avLst/>
          </a:prstGeom>
          <a:noFill/>
          <a:ln>
            <a:noFill/>
          </a:ln>
          <a:effectLst>
            <a:outerShdw rotWithShape="0" algn="ctr" dir="3187806" dist="63500">
              <a:srgbClr val="000099">
                <a:alpha val="49411"/>
              </a:srgbClr>
            </a:outerShdw>
          </a:effectLst>
        </p:spPr>
        <p:txBody>
          <a:bodyPr anchorCtr="0" anchor="ctr" bIns="42400" lIns="84850" spcFirstLastPara="1" rIns="84850" wrap="square" tIns="424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br>
              <a:rPr lang="pt-PT" sz="4300"/>
            </a:br>
            <a:br>
              <a:rPr lang="pt-PT" sz="4300"/>
            </a:br>
            <a:r>
              <a:rPr lang="pt-PT" sz="4300"/>
              <a:t>Técnico de </a:t>
            </a:r>
            <a:br>
              <a:rPr lang="pt-PT" sz="4300"/>
            </a:br>
            <a:r>
              <a:rPr lang="pt-PT" sz="4300"/>
              <a:t>Eletrónica, Automação e Computadores</a:t>
            </a:r>
            <a:endParaRPr sz="3200">
              <a:solidFill>
                <a:srgbClr val="FFFFCC"/>
              </a:solidFill>
            </a:endParaRPr>
          </a:p>
        </p:txBody>
      </p:sp>
      <p:pic>
        <p:nvPicPr>
          <p:cNvPr descr="image4" id="210" name="Google Shape;210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15793" y="3342824"/>
            <a:ext cx="2869941" cy="3256643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47"/>
          <p:cNvSpPr/>
          <p:nvPr/>
        </p:nvSpPr>
        <p:spPr>
          <a:xfrm>
            <a:off x="1771354" y="6244166"/>
            <a:ext cx="2369781" cy="6848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2425" lIns="84875" spcFirstLastPara="1" rIns="84875" wrap="square" tIns="42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t/>
            </a:r>
            <a:endParaRPr b="0" i="0" sz="2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47"/>
          <p:cNvSpPr/>
          <p:nvPr/>
        </p:nvSpPr>
        <p:spPr>
          <a:xfrm>
            <a:off x="1843166" y="6327323"/>
            <a:ext cx="2226157" cy="77409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2425" lIns="84875" spcFirstLastPara="1" rIns="84875" wrap="square" tIns="42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t/>
            </a:r>
            <a:endParaRPr b="0" i="0" sz="2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3" name="Google Shape;213;p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35577" y="6399396"/>
            <a:ext cx="2096351" cy="398480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47"/>
          <p:cNvSpPr txBox="1"/>
          <p:nvPr/>
        </p:nvSpPr>
        <p:spPr>
          <a:xfrm>
            <a:off x="1340482" y="275167"/>
            <a:ext cx="5601298" cy="1143000"/>
          </a:xfrm>
          <a:prstGeom prst="rect">
            <a:avLst/>
          </a:prstGeom>
          <a:noFill/>
          <a:ln>
            <a:noFill/>
          </a:ln>
          <a:effectLst>
            <a:outerShdw rotWithShape="0" algn="ctr" dir="3187806" dist="63500">
              <a:srgbClr val="000099">
                <a:alpha val="49411"/>
              </a:srgbClr>
            </a:outerShdw>
          </a:effectLst>
        </p:spPr>
        <p:txBody>
          <a:bodyPr anchorCtr="0" anchor="ctr" bIns="42400" lIns="84850" spcFirstLastPara="1" rIns="84850" wrap="square" tIns="42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pt-PT" sz="4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Curso Profissional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0"/>
          <p:cNvSpPr txBox="1"/>
          <p:nvPr>
            <p:ph type="ctrTitle"/>
          </p:nvPr>
        </p:nvSpPr>
        <p:spPr>
          <a:xfrm>
            <a:off x="1421580" y="2079446"/>
            <a:ext cx="7359586" cy="1469572"/>
          </a:xfrm>
          <a:prstGeom prst="rect">
            <a:avLst/>
          </a:prstGeom>
          <a:noFill/>
          <a:ln>
            <a:noFill/>
          </a:ln>
          <a:effectLst>
            <a:outerShdw rotWithShape="0" algn="ctr" dir="3187806" dist="63500">
              <a:srgbClr val="000099">
                <a:alpha val="49411"/>
              </a:srgbClr>
            </a:outerShdw>
          </a:effectLst>
        </p:spPr>
        <p:txBody>
          <a:bodyPr anchorCtr="0" anchor="ctr" bIns="42400" lIns="84850" spcFirstLastPara="1" rIns="84850" wrap="square" tIns="424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br>
              <a:rPr lang="pt-PT" sz="3600"/>
            </a:br>
            <a:br>
              <a:rPr lang="pt-PT" sz="3600"/>
            </a:br>
            <a:r>
              <a:rPr lang="pt-PT" sz="3600"/>
              <a:t>Técnico de Gestão e Programação de Sistemas Informáticos (GPSI) / Técnico de Programação</a:t>
            </a:r>
            <a:br>
              <a:rPr lang="pt-PT" sz="3600"/>
            </a:br>
            <a:endParaRPr sz="2800">
              <a:solidFill>
                <a:srgbClr val="FFFFCC"/>
              </a:solidFill>
            </a:endParaRPr>
          </a:p>
        </p:txBody>
      </p:sp>
      <p:sp>
        <p:nvSpPr>
          <p:cNvPr id="220" name="Google Shape;220;p50"/>
          <p:cNvSpPr/>
          <p:nvPr/>
        </p:nvSpPr>
        <p:spPr>
          <a:xfrm>
            <a:off x="1771354" y="6244166"/>
            <a:ext cx="2369781" cy="6848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2425" lIns="84875" spcFirstLastPara="1" rIns="84875" wrap="square" tIns="42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t/>
            </a:r>
            <a:endParaRPr b="0" i="0" sz="2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50"/>
          <p:cNvSpPr/>
          <p:nvPr/>
        </p:nvSpPr>
        <p:spPr>
          <a:xfrm>
            <a:off x="1843166" y="6327323"/>
            <a:ext cx="2226157" cy="77409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2425" lIns="84875" spcFirstLastPara="1" rIns="84875" wrap="square" tIns="42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t/>
            </a:r>
            <a:endParaRPr b="0" i="0" sz="2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ode" id="222" name="Google Shape;222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85151" y="4119888"/>
            <a:ext cx="3996015" cy="27381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ogramming" id="223" name="Google Shape;223;p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11073" y="1"/>
            <a:ext cx="2132928" cy="1619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5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35577" y="6399396"/>
            <a:ext cx="2096351" cy="398480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50"/>
          <p:cNvSpPr txBox="1"/>
          <p:nvPr/>
        </p:nvSpPr>
        <p:spPr>
          <a:xfrm>
            <a:off x="1340482" y="275167"/>
            <a:ext cx="5601298" cy="1143000"/>
          </a:xfrm>
          <a:prstGeom prst="rect">
            <a:avLst/>
          </a:prstGeom>
          <a:noFill/>
          <a:ln>
            <a:noFill/>
          </a:ln>
          <a:effectLst>
            <a:outerShdw rotWithShape="0" algn="ctr" dir="3187806" dist="63500">
              <a:srgbClr val="000099">
                <a:alpha val="49411"/>
              </a:srgbClr>
            </a:outerShdw>
          </a:effectLst>
        </p:spPr>
        <p:txBody>
          <a:bodyPr anchorCtr="0" anchor="ctr" bIns="42400" lIns="84850" spcFirstLastPara="1" rIns="84850" wrap="square" tIns="42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pt-PT" sz="4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Curso Profissional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Resultado de imagem para multimÃ©dia" id="230" name="Google Shape;230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2139167">
            <a:off x="5692671" y="3649551"/>
            <a:ext cx="2295903" cy="2295903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313"/>
              </a:srgbClr>
            </a:outerShdw>
          </a:effectLst>
        </p:spPr>
      </p:pic>
      <p:sp>
        <p:nvSpPr>
          <p:cNvPr id="231" name="Google Shape;231;p54"/>
          <p:cNvSpPr/>
          <p:nvPr/>
        </p:nvSpPr>
        <p:spPr>
          <a:xfrm>
            <a:off x="1771354" y="6244166"/>
            <a:ext cx="2369781" cy="6848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2425" lIns="84875" spcFirstLastPara="1" rIns="84875" wrap="square" tIns="42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t/>
            </a:r>
            <a:endParaRPr b="0" i="0" sz="2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54"/>
          <p:cNvSpPr txBox="1"/>
          <p:nvPr>
            <p:ph idx="1" type="body"/>
          </p:nvPr>
        </p:nvSpPr>
        <p:spPr>
          <a:xfrm>
            <a:off x="1401587" y="252538"/>
            <a:ext cx="7346193" cy="4526642"/>
          </a:xfrm>
          <a:prstGeom prst="rect">
            <a:avLst/>
          </a:prstGeom>
          <a:noFill/>
          <a:ln>
            <a:noFill/>
          </a:ln>
          <a:effectLst>
            <a:outerShdw rotWithShape="0" algn="ctr" dir="3187806" dist="63500">
              <a:srgbClr val="000099">
                <a:alpha val="49411"/>
              </a:srgbClr>
            </a:outerShdw>
          </a:effectLst>
        </p:spPr>
        <p:txBody>
          <a:bodyPr anchorCtr="0" anchor="ctr" bIns="42425" lIns="84850" spcFirstLastPara="1" rIns="84850" wrap="square" tIns="42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entury Gothic"/>
              <a:buNone/>
            </a:pPr>
            <a:r>
              <a:rPr b="1" lang="pt-PT" sz="5000"/>
              <a:t>Técnico de Multimédia</a:t>
            </a:r>
            <a:endParaRPr b="1" sz="5000"/>
          </a:p>
        </p:txBody>
      </p:sp>
      <p:sp>
        <p:nvSpPr>
          <p:cNvPr id="233" name="Google Shape;233;p54"/>
          <p:cNvSpPr/>
          <p:nvPr/>
        </p:nvSpPr>
        <p:spPr>
          <a:xfrm>
            <a:off x="1843166" y="6327323"/>
            <a:ext cx="2226157" cy="77409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2425" lIns="84875" spcFirstLastPara="1" rIns="84875" wrap="square" tIns="42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t/>
            </a:r>
            <a:endParaRPr b="0" i="0" sz="2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4" name="Google Shape;234;p5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35577" y="6399396"/>
            <a:ext cx="2096351" cy="398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5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68574" y="4197616"/>
            <a:ext cx="3270156" cy="1661708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313"/>
              </a:srgbClr>
            </a:outerShdw>
          </a:effectLst>
        </p:spPr>
      </p:pic>
      <p:sp>
        <p:nvSpPr>
          <p:cNvPr id="236" name="Google Shape;236;p54"/>
          <p:cNvSpPr txBox="1"/>
          <p:nvPr/>
        </p:nvSpPr>
        <p:spPr>
          <a:xfrm>
            <a:off x="1340482" y="275167"/>
            <a:ext cx="5601298" cy="1143000"/>
          </a:xfrm>
          <a:prstGeom prst="rect">
            <a:avLst/>
          </a:prstGeom>
          <a:noFill/>
          <a:ln>
            <a:noFill/>
          </a:ln>
          <a:effectLst>
            <a:outerShdw rotWithShape="0" algn="ctr" dir="3187806" dist="63500">
              <a:srgbClr val="000099">
                <a:alpha val="49411"/>
              </a:srgbClr>
            </a:outerShdw>
          </a:effectLst>
        </p:spPr>
        <p:txBody>
          <a:bodyPr anchorCtr="0" anchor="ctr" bIns="42400" lIns="84850" spcFirstLastPara="1" rIns="84850" wrap="square" tIns="42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pt-PT" sz="4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Curso Profissional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57"/>
          <p:cNvSpPr txBox="1"/>
          <p:nvPr>
            <p:ph type="ctrTitle"/>
          </p:nvPr>
        </p:nvSpPr>
        <p:spPr>
          <a:xfrm>
            <a:off x="1412294" y="1700742"/>
            <a:ext cx="7468398" cy="1471082"/>
          </a:xfrm>
          <a:prstGeom prst="rect">
            <a:avLst/>
          </a:prstGeom>
          <a:noFill/>
          <a:ln>
            <a:noFill/>
          </a:ln>
          <a:effectLst>
            <a:outerShdw rotWithShape="0" algn="ctr" dir="3187806" dist="63500">
              <a:srgbClr val="000099">
                <a:alpha val="49411"/>
              </a:srgbClr>
            </a:outerShdw>
          </a:effectLst>
        </p:spPr>
        <p:txBody>
          <a:bodyPr anchorCtr="0" anchor="ctr" bIns="42400" lIns="84850" spcFirstLastPara="1" rIns="84850" wrap="square" tIns="424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br>
              <a:rPr lang="pt-PT" sz="5000"/>
            </a:br>
            <a:br>
              <a:rPr lang="pt-PT" sz="5000"/>
            </a:br>
            <a:r>
              <a:rPr lang="pt-PT" sz="5000"/>
              <a:t>Técnico de Secretariado</a:t>
            </a:r>
            <a:br>
              <a:rPr lang="pt-PT" sz="5000"/>
            </a:br>
            <a:endParaRPr sz="3800">
              <a:solidFill>
                <a:srgbClr val="FFFFC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2" name="Google Shape;242;p57"/>
          <p:cNvSpPr/>
          <p:nvPr/>
        </p:nvSpPr>
        <p:spPr>
          <a:xfrm>
            <a:off x="1771354" y="6244166"/>
            <a:ext cx="2369781" cy="6848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2425" lIns="84875" spcFirstLastPara="1" rIns="84875" wrap="square" tIns="42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t/>
            </a:r>
            <a:endParaRPr b="0" i="0" sz="2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57"/>
          <p:cNvSpPr/>
          <p:nvPr/>
        </p:nvSpPr>
        <p:spPr>
          <a:xfrm>
            <a:off x="1843166" y="6327323"/>
            <a:ext cx="2226157" cy="77409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2425" lIns="84875" spcFirstLastPara="1" rIns="84875" wrap="square" tIns="42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t/>
            </a:r>
            <a:endParaRPr b="0" i="0" sz="2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4" name="Google Shape;244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35577" y="6399396"/>
            <a:ext cx="2096351" cy="398480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57"/>
          <p:cNvSpPr txBox="1"/>
          <p:nvPr/>
        </p:nvSpPr>
        <p:spPr>
          <a:xfrm>
            <a:off x="1340482" y="275167"/>
            <a:ext cx="5601298" cy="1143000"/>
          </a:xfrm>
          <a:prstGeom prst="rect">
            <a:avLst/>
          </a:prstGeom>
          <a:noFill/>
          <a:ln>
            <a:noFill/>
          </a:ln>
          <a:effectLst>
            <a:outerShdw rotWithShape="0" algn="ctr" dir="3187806" dist="63500">
              <a:srgbClr val="000099">
                <a:alpha val="49411"/>
              </a:srgbClr>
            </a:outerShdw>
          </a:effectLst>
        </p:spPr>
        <p:txBody>
          <a:bodyPr anchorCtr="0" anchor="ctr" bIns="42400" lIns="84850" spcFirstLastPara="1" rIns="84850" wrap="square" tIns="42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pt-PT" sz="4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Curso Profissional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Resultado de imagem para secretariado" id="246" name="Google Shape;246;p5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72000" y="4059084"/>
            <a:ext cx="4198374" cy="2798916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313"/>
              </a:srgbClr>
            </a:outerShdw>
          </a:effectLst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João Manuel\Desktop\Fotos para Apresentação Profissionais\FOTOS\FotosPaginaESAS\Esas1a.jpg" id="106" name="Google Shape;106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2689" y="-535214"/>
            <a:ext cx="8215489" cy="73932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60"/>
          <p:cNvSpPr txBox="1"/>
          <p:nvPr>
            <p:ph type="ctrTitle"/>
          </p:nvPr>
        </p:nvSpPr>
        <p:spPr>
          <a:xfrm>
            <a:off x="1571765" y="1959428"/>
            <a:ext cx="7109340" cy="1469572"/>
          </a:xfrm>
          <a:prstGeom prst="rect">
            <a:avLst/>
          </a:prstGeom>
          <a:noFill/>
          <a:ln>
            <a:noFill/>
          </a:ln>
          <a:effectLst>
            <a:outerShdw rotWithShape="0" algn="ctr" dir="3187806" dist="63500">
              <a:srgbClr val="000099">
                <a:alpha val="49411"/>
              </a:srgbClr>
            </a:outerShdw>
          </a:effectLst>
        </p:spPr>
        <p:txBody>
          <a:bodyPr anchorCtr="0" anchor="ctr" bIns="42400" lIns="84850" spcFirstLastPara="1" rIns="84850" wrap="square" tIns="424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br>
              <a:rPr lang="pt-PT" sz="4000"/>
            </a:br>
            <a:br>
              <a:rPr lang="pt-PT" sz="4000"/>
            </a:br>
            <a:br>
              <a:rPr lang="pt-PT" sz="4000"/>
            </a:br>
            <a:br>
              <a:rPr lang="pt-PT" sz="4000"/>
            </a:br>
            <a:r>
              <a:rPr lang="pt-PT" sz="4300"/>
              <a:t>Técnico de Turismo</a:t>
            </a:r>
            <a:br>
              <a:rPr lang="pt-PT" sz="4300"/>
            </a:br>
            <a:endParaRPr sz="3500">
              <a:solidFill>
                <a:srgbClr val="FFFFCC"/>
              </a:solidFill>
            </a:endParaRPr>
          </a:p>
        </p:txBody>
      </p:sp>
      <p:sp>
        <p:nvSpPr>
          <p:cNvPr id="252" name="Google Shape;252;p60"/>
          <p:cNvSpPr/>
          <p:nvPr/>
        </p:nvSpPr>
        <p:spPr>
          <a:xfrm>
            <a:off x="1771354" y="6244166"/>
            <a:ext cx="2369781" cy="6848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2425" lIns="84875" spcFirstLastPara="1" rIns="84875" wrap="square" tIns="42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t/>
            </a:r>
            <a:endParaRPr b="0" i="0" sz="2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60"/>
          <p:cNvSpPr/>
          <p:nvPr/>
        </p:nvSpPr>
        <p:spPr>
          <a:xfrm>
            <a:off x="1843166" y="6327323"/>
            <a:ext cx="2226157" cy="77409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2425" lIns="84875" spcFirstLastPara="1" rIns="84875" wrap="square" tIns="42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t/>
            </a:r>
            <a:endParaRPr b="0" i="0" sz="2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60"/>
          <p:cNvSpPr txBox="1"/>
          <p:nvPr/>
        </p:nvSpPr>
        <p:spPr>
          <a:xfrm>
            <a:off x="1340482" y="275167"/>
            <a:ext cx="5601298" cy="1143000"/>
          </a:xfrm>
          <a:prstGeom prst="rect">
            <a:avLst/>
          </a:prstGeom>
          <a:noFill/>
          <a:ln>
            <a:noFill/>
          </a:ln>
          <a:effectLst>
            <a:outerShdw rotWithShape="0" algn="ctr" dir="3187806" dist="63500">
              <a:srgbClr val="000099">
                <a:alpha val="49411"/>
              </a:srgbClr>
            </a:outerShdw>
          </a:effectLst>
        </p:spPr>
        <p:txBody>
          <a:bodyPr anchorCtr="0" anchor="ctr" bIns="42400" lIns="84850" spcFirstLastPara="1" rIns="84850" wrap="square" tIns="42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pt-PT" sz="4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Curso Profissional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://universitypost.dk/files/universitetsavisen.dk/pictures/waitress.jpg" id="255" name="Google Shape;255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32048" y="4419132"/>
            <a:ext cx="3645234" cy="242909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cocktailumbrellas.net/images/cocktail-umbrellas.jpg" id="256" name="Google Shape;256;p6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92336" y="1"/>
            <a:ext cx="2051664" cy="30738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6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35577" y="6399396"/>
            <a:ext cx="2096351" cy="398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0"/>
          <p:cNvSpPr txBox="1"/>
          <p:nvPr>
            <p:ph type="ctrTitle"/>
          </p:nvPr>
        </p:nvSpPr>
        <p:spPr>
          <a:xfrm>
            <a:off x="1300330" y="3039573"/>
            <a:ext cx="7772022" cy="1469572"/>
          </a:xfrm>
          <a:prstGeom prst="rect">
            <a:avLst/>
          </a:prstGeom>
          <a:noFill/>
          <a:ln>
            <a:noFill/>
          </a:ln>
          <a:effectLst>
            <a:outerShdw rotWithShape="0" algn="ctr" dir="3187806" dist="63500">
              <a:srgbClr val="000099">
                <a:alpha val="49411"/>
              </a:srgbClr>
            </a:outerShdw>
          </a:effectLst>
        </p:spPr>
        <p:txBody>
          <a:bodyPr anchorCtr="0" anchor="ctr" bIns="42400" lIns="84850" spcFirstLastPara="1" rIns="84850" wrap="square" tIns="424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br>
              <a:rPr lang="pt-PT" sz="2800"/>
            </a:br>
            <a:br>
              <a:rPr lang="pt-PT" sz="1100"/>
            </a:br>
            <a:br>
              <a:rPr lang="pt-PT" sz="200">
                <a:solidFill>
                  <a:srgbClr val="EAEAEA"/>
                </a:solidFill>
              </a:rPr>
            </a:br>
            <a:r>
              <a:rPr lang="pt-PT" sz="2800"/>
              <a:t>Revista Defacto</a:t>
            </a:r>
            <a:br>
              <a:rPr lang="pt-PT" sz="2800"/>
            </a:br>
            <a:r>
              <a:rPr lang="pt-PT" sz="2800"/>
              <a:t>Oficinas de Teatro</a:t>
            </a:r>
            <a:br>
              <a:rPr lang="pt-PT" sz="2000">
                <a:solidFill>
                  <a:srgbClr val="FFFFCC"/>
                </a:solidFill>
              </a:rPr>
            </a:br>
            <a:r>
              <a:rPr lang="pt-PT" sz="2800"/>
              <a:t>Atelier e Oficina de Artes</a:t>
            </a:r>
            <a:br>
              <a:rPr lang="pt-PT" sz="2800"/>
            </a:br>
            <a:r>
              <a:rPr lang="pt-PT" sz="2800"/>
              <a:t>Clube do Ambiente</a:t>
            </a:r>
            <a:br>
              <a:rPr lang="pt-PT" sz="2800"/>
            </a:br>
            <a:r>
              <a:rPr lang="pt-PT" sz="2800"/>
              <a:t>Oficina de Programação e Robótica</a:t>
            </a:r>
            <a:br>
              <a:rPr lang="pt-PT" sz="2000">
                <a:solidFill>
                  <a:srgbClr val="FFFFCC"/>
                </a:solidFill>
              </a:rPr>
            </a:br>
            <a:r>
              <a:rPr lang="pt-PT" sz="2800"/>
              <a:t>Clube de Astronomia</a:t>
            </a:r>
            <a:br>
              <a:rPr lang="pt-PT" sz="2800"/>
            </a:br>
            <a:r>
              <a:rPr lang="pt-PT" sz="2800"/>
              <a:t>Radio e TV Escola</a:t>
            </a:r>
            <a:endParaRPr sz="2000">
              <a:solidFill>
                <a:srgbClr val="FFFFCC"/>
              </a:solidFill>
            </a:endParaRPr>
          </a:p>
        </p:txBody>
      </p:sp>
      <p:sp>
        <p:nvSpPr>
          <p:cNvPr id="263" name="Google Shape;263;p10"/>
          <p:cNvSpPr txBox="1"/>
          <p:nvPr/>
        </p:nvSpPr>
        <p:spPr>
          <a:xfrm>
            <a:off x="1340485" y="275167"/>
            <a:ext cx="7346193" cy="1143000"/>
          </a:xfrm>
          <a:prstGeom prst="rect">
            <a:avLst/>
          </a:prstGeom>
          <a:noFill/>
          <a:ln>
            <a:noFill/>
          </a:ln>
          <a:effectLst>
            <a:outerShdw rotWithShape="0" algn="ctr" dir="3187806" dist="63500">
              <a:srgbClr val="000099">
                <a:alpha val="49411"/>
              </a:srgbClr>
            </a:outerShdw>
          </a:effectLst>
        </p:spPr>
        <p:txBody>
          <a:bodyPr anchorCtr="0" anchor="ctr" bIns="42400" lIns="84850" spcFirstLastPara="1" rIns="84850" wrap="square" tIns="42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pt-PT" sz="4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Clubes, Oficinas e Projetos</a:t>
            </a:r>
            <a:endParaRPr b="1" i="0" sz="44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1"/>
          <p:cNvSpPr txBox="1"/>
          <p:nvPr>
            <p:ph type="title"/>
          </p:nvPr>
        </p:nvSpPr>
        <p:spPr>
          <a:xfrm>
            <a:off x="1340485" y="275167"/>
            <a:ext cx="7346193" cy="1143000"/>
          </a:xfrm>
          <a:prstGeom prst="rect">
            <a:avLst/>
          </a:prstGeom>
          <a:noFill/>
          <a:ln>
            <a:noFill/>
          </a:ln>
          <a:effectLst>
            <a:outerShdw rotWithShape="0" algn="ctr" dir="3187806" dist="63500">
              <a:srgbClr val="000099">
                <a:alpha val="49411"/>
              </a:srgbClr>
            </a:outerShdw>
          </a:effectLst>
        </p:spPr>
        <p:txBody>
          <a:bodyPr anchorCtr="0" anchor="ctr" bIns="42400" lIns="84850" spcFirstLastPara="1" rIns="84850" wrap="square" tIns="424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PT"/>
              <a:t>Clubes, Oficinas e Projetos</a:t>
            </a:r>
            <a:endParaRPr/>
          </a:p>
        </p:txBody>
      </p:sp>
      <p:sp>
        <p:nvSpPr>
          <p:cNvPr id="269" name="Google Shape;269;p11"/>
          <p:cNvSpPr txBox="1"/>
          <p:nvPr>
            <p:ph idx="1" type="body"/>
          </p:nvPr>
        </p:nvSpPr>
        <p:spPr>
          <a:xfrm>
            <a:off x="1340485" y="1673524"/>
            <a:ext cx="7346193" cy="4526642"/>
          </a:xfrm>
          <a:prstGeom prst="rect">
            <a:avLst/>
          </a:prstGeom>
          <a:noFill/>
          <a:ln>
            <a:noFill/>
          </a:ln>
          <a:effectLst>
            <a:outerShdw rotWithShape="0" algn="ctr" dir="3187806" dist="63500">
              <a:srgbClr val="000099">
                <a:alpha val="49411"/>
              </a:srgbClr>
            </a:outerShdw>
          </a:effectLst>
        </p:spPr>
        <p:txBody>
          <a:bodyPr anchorCtr="0" anchor="ctr" bIns="42400" lIns="84850" spcFirstLastPara="1" rIns="84850" wrap="square" tIns="424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entury Gothic"/>
              <a:buNone/>
            </a:pPr>
            <a:r>
              <a:rPr b="1" lang="pt-PT" sz="2500">
                <a:latin typeface="Century Gothic"/>
                <a:ea typeface="Century Gothic"/>
                <a:cs typeface="Century Gothic"/>
                <a:sym typeface="Century Gothic"/>
              </a:rPr>
              <a:t>Clube de Xadrez</a:t>
            </a:r>
            <a:endParaRPr b="1" sz="25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entury Gothic"/>
              <a:buNone/>
            </a:pPr>
            <a:r>
              <a:rPr b="1" lang="pt-PT" sz="2500">
                <a:latin typeface="Century Gothic"/>
                <a:ea typeface="Century Gothic"/>
                <a:cs typeface="Century Gothic"/>
                <a:sym typeface="Century Gothic"/>
              </a:rPr>
              <a:t>Clube de Voluntariado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entury Gothic"/>
              <a:buNone/>
            </a:pPr>
            <a:r>
              <a:rPr b="1" lang="pt-PT" sz="2500">
                <a:latin typeface="Century Gothic"/>
                <a:ea typeface="Century Gothic"/>
                <a:cs typeface="Century Gothic"/>
                <a:sym typeface="Century Gothic"/>
              </a:rPr>
              <a:t>Clube de Ciência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entury Gothic"/>
              <a:buNone/>
            </a:pPr>
            <a:r>
              <a:rPr b="1" lang="pt-PT" sz="2500">
                <a:latin typeface="Century Gothic"/>
                <a:ea typeface="Century Gothic"/>
                <a:cs typeface="Century Gothic"/>
                <a:sym typeface="Century Gothic"/>
              </a:rPr>
              <a:t>Clube da Floresta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entury Gothic"/>
              <a:buNone/>
            </a:pPr>
            <a:r>
              <a:rPr b="1" lang="pt-PT" sz="2500">
                <a:latin typeface="Century Gothic"/>
                <a:ea typeface="Century Gothic"/>
                <a:cs typeface="Century Gothic"/>
                <a:sym typeface="Century Gothic"/>
              </a:rPr>
              <a:t>Clube de Expressão Dramática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entury Gothic"/>
              <a:buNone/>
            </a:pPr>
            <a:r>
              <a:rPr b="1" lang="pt-PT" sz="2500">
                <a:latin typeface="Century Gothic"/>
                <a:ea typeface="Century Gothic"/>
                <a:cs typeface="Century Gothic"/>
                <a:sym typeface="Century Gothic"/>
              </a:rPr>
              <a:t>Clube de Música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entury Gothic"/>
              <a:buNone/>
            </a:pPr>
            <a:r>
              <a:rPr b="1" lang="pt-PT" sz="2500">
                <a:latin typeface="Century Gothic"/>
                <a:ea typeface="Century Gothic"/>
                <a:cs typeface="Century Gothic"/>
                <a:sym typeface="Century Gothic"/>
              </a:rPr>
              <a:t>Projeto Eco Escolas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entury Gothic"/>
              <a:buNone/>
            </a:pPr>
            <a:r>
              <a:rPr b="1" lang="pt-PT" sz="2500">
                <a:latin typeface="Century Gothic"/>
                <a:ea typeface="Century Gothic"/>
                <a:cs typeface="Century Gothic"/>
                <a:sym typeface="Century Gothic"/>
              </a:rPr>
              <a:t>Projeto Parlamento dos Jovens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b="1" lang="pt-PT" sz="2500"/>
              <a:t>Desporto Escolar</a:t>
            </a:r>
            <a:endParaRPr sz="28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entury Gothic"/>
              <a:buNone/>
            </a:pPr>
            <a:r>
              <a:rPr b="1" lang="pt-PT" sz="2500"/>
              <a:t>Projeto ERASMUS+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entury Gothic"/>
              <a:buNone/>
            </a:pPr>
            <a:r>
              <a:rPr b="1" lang="pt-PT" sz="2500"/>
              <a:t>UAARE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100-0002_IMG" id="274" name="Google Shape;274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468664" y="-350762"/>
            <a:ext cx="9864636" cy="7397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20"/>
          <p:cNvSpPr txBox="1"/>
          <p:nvPr>
            <p:ph type="title"/>
          </p:nvPr>
        </p:nvSpPr>
        <p:spPr>
          <a:xfrm>
            <a:off x="1340485" y="275167"/>
            <a:ext cx="7346100" cy="1143000"/>
          </a:xfrm>
          <a:prstGeom prst="rect">
            <a:avLst/>
          </a:prstGeom>
          <a:noFill/>
          <a:ln>
            <a:noFill/>
          </a:ln>
          <a:effectLst>
            <a:outerShdw rotWithShape="0" algn="ctr" dir="3187806" dist="63500">
              <a:srgbClr val="000099">
                <a:alpha val="49410"/>
              </a:srgbClr>
            </a:outerShdw>
          </a:effectLst>
        </p:spPr>
        <p:txBody>
          <a:bodyPr anchorCtr="0" anchor="ctr" bIns="42400" lIns="84850" spcFirstLastPara="1" rIns="84850" wrap="square" tIns="424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0" name="Google Shape;280;p20"/>
          <p:cNvSpPr txBox="1"/>
          <p:nvPr>
            <p:ph idx="1" type="body"/>
          </p:nvPr>
        </p:nvSpPr>
        <p:spPr>
          <a:xfrm>
            <a:off x="1340485" y="1599597"/>
            <a:ext cx="7346100" cy="452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2400" lIns="84850" spcFirstLastPara="1" rIns="84850" wrap="square" tIns="42400">
            <a:noAutofit/>
          </a:bodyPr>
          <a:lstStyle/>
          <a:p>
            <a:pPr indent="-132068" lvl="0" marL="316219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Century Gothic"/>
              <a:buNone/>
            </a:pPr>
            <a:r>
              <a:t/>
            </a:r>
            <a:endParaRPr/>
          </a:p>
        </p:txBody>
      </p:sp>
      <p:pic>
        <p:nvPicPr>
          <p:cNvPr descr="C:\Users\João Manuel\Desktop\Fotos para Apresentação Profissionais\FOTOS\FotosPaginaESAS\Esas6.jpg" id="281" name="Google Shape;281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44411" y="-1000878"/>
            <a:ext cx="9369516" cy="84334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2"/>
          <p:cNvSpPr txBox="1"/>
          <p:nvPr>
            <p:ph type="title"/>
          </p:nvPr>
        </p:nvSpPr>
        <p:spPr>
          <a:xfrm>
            <a:off x="1340485" y="275167"/>
            <a:ext cx="7346100" cy="1143000"/>
          </a:xfrm>
          <a:prstGeom prst="rect">
            <a:avLst/>
          </a:prstGeom>
          <a:noFill/>
          <a:ln>
            <a:noFill/>
          </a:ln>
          <a:effectLst>
            <a:outerShdw rotWithShape="0" algn="ctr" dir="3187806" dist="63500">
              <a:srgbClr val="000099">
                <a:alpha val="49410"/>
              </a:srgbClr>
            </a:outerShdw>
          </a:effectLst>
        </p:spPr>
        <p:txBody>
          <a:bodyPr anchorCtr="0" anchor="ctr" bIns="42400" lIns="84850" spcFirstLastPara="1" rIns="84850" wrap="square" tIns="424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7" name="Google Shape;287;p22"/>
          <p:cNvSpPr txBox="1"/>
          <p:nvPr>
            <p:ph idx="1" type="body"/>
          </p:nvPr>
        </p:nvSpPr>
        <p:spPr>
          <a:xfrm>
            <a:off x="1340485" y="1599597"/>
            <a:ext cx="7346100" cy="452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2400" lIns="84850" spcFirstLastPara="1" rIns="84850" wrap="square" tIns="42400">
            <a:noAutofit/>
          </a:bodyPr>
          <a:lstStyle/>
          <a:p>
            <a:pPr indent="-132068" lvl="0" marL="316219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Century Gothic"/>
              <a:buNone/>
            </a:pPr>
            <a:r>
              <a:t/>
            </a:r>
            <a:endParaRPr/>
          </a:p>
        </p:txBody>
      </p:sp>
      <p:pic>
        <p:nvPicPr>
          <p:cNvPr descr="DSC06192" id="288" name="Google Shape;288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23"/>
          <p:cNvSpPr/>
          <p:nvPr/>
        </p:nvSpPr>
        <p:spPr>
          <a:xfrm>
            <a:off x="-142364" y="-170844"/>
            <a:ext cx="10000800" cy="74583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6275" lIns="72550" spcFirstLastPara="1" rIns="72550" wrap="square" tIns="36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4" name="Google Shape;294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25028" y="0"/>
            <a:ext cx="6858000" cy="6858000"/>
          </a:xfrm>
          <a:prstGeom prst="roundRect">
            <a:avLst>
              <a:gd fmla="val 8594" name="adj"/>
            </a:avLst>
          </a:prstGeom>
          <a:solidFill>
            <a:srgbClr val="ECECEC"/>
          </a:solidFill>
          <a:ln>
            <a:noFill/>
          </a:ln>
          <a:effectLst>
            <a:reflection blurRad="0" dir="5400000" dist="5000" endA="0" endPos="28000" fadeDir="5400012" kx="0" rotWithShape="0" algn="bl" stA="38000" stPos="0" sy="-100000" ky="0"/>
          </a:effectLst>
        </p:spPr>
      </p:pic>
      <p:pic>
        <p:nvPicPr>
          <p:cNvPr id="295" name="Google Shape;295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1126300">
            <a:off x="6157559" y="3463589"/>
            <a:ext cx="2453717" cy="2203735"/>
          </a:xfrm>
          <a:prstGeom prst="roundRect">
            <a:avLst>
              <a:gd fmla="val 8594" name="adj"/>
            </a:avLst>
          </a:prstGeom>
          <a:solidFill>
            <a:srgbClr val="ECECEC"/>
          </a:solidFill>
          <a:ln>
            <a:noFill/>
          </a:ln>
          <a:effectLst>
            <a:reflection blurRad="0" dir="5400000" dist="5000" endA="0" endPos="28000" fadeDir="5400012" kx="0" rotWithShape="0" algn="bl" stA="38000" stPos="0" sy="-100000" ky="0"/>
          </a:effectLst>
        </p:spPr>
      </p:pic>
      <p:pic>
        <p:nvPicPr>
          <p:cNvPr id="296" name="Google Shape;296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" y="1"/>
            <a:ext cx="1802847" cy="1619251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310"/>
              </a:srgbClr>
            </a:outerShdw>
          </a:effectLst>
        </p:spPr>
      </p:pic>
      <p:pic>
        <p:nvPicPr>
          <p:cNvPr descr="Image" id="297" name="Google Shape;297;p2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1537827">
            <a:off x="619577" y="3283452"/>
            <a:ext cx="2525170" cy="2267543"/>
          </a:xfrm>
          <a:prstGeom prst="roundRect">
            <a:avLst>
              <a:gd fmla="val 8594" name="adj"/>
            </a:avLst>
          </a:prstGeom>
          <a:solidFill>
            <a:srgbClr val="ECECEC"/>
          </a:solidFill>
          <a:ln>
            <a:noFill/>
          </a:ln>
          <a:effectLst>
            <a:reflection blurRad="0" dir="5400000" dist="5000" endA="0" endPos="28000" fadeDir="5400012" kx="0" rotWithShape="0" algn="bl" stA="38000" stPos="0" sy="-100000" ky="0"/>
          </a:effectLst>
        </p:spPr>
      </p:pic>
      <p:pic>
        <p:nvPicPr>
          <p:cNvPr id="298" name="Google Shape;298;p2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151854" y="240393"/>
            <a:ext cx="2880019" cy="13788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4"/>
          <p:cNvSpPr txBox="1"/>
          <p:nvPr>
            <p:ph type="title"/>
          </p:nvPr>
        </p:nvSpPr>
        <p:spPr>
          <a:xfrm>
            <a:off x="1340485" y="275167"/>
            <a:ext cx="7346100" cy="1143000"/>
          </a:xfrm>
          <a:prstGeom prst="rect">
            <a:avLst/>
          </a:prstGeom>
          <a:noFill/>
          <a:ln>
            <a:noFill/>
          </a:ln>
          <a:effectLst>
            <a:outerShdw rotWithShape="0" algn="ctr" dir="3187806" dist="63500">
              <a:srgbClr val="000099">
                <a:alpha val="49410"/>
              </a:srgbClr>
            </a:outerShdw>
          </a:effectLst>
        </p:spPr>
        <p:txBody>
          <a:bodyPr anchorCtr="0" anchor="ctr" bIns="42400" lIns="84850" spcFirstLastPara="1" rIns="84850" wrap="square" tIns="424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4" name="Google Shape;304;p24"/>
          <p:cNvSpPr txBox="1"/>
          <p:nvPr>
            <p:ph idx="1" type="body"/>
          </p:nvPr>
        </p:nvSpPr>
        <p:spPr>
          <a:xfrm>
            <a:off x="1340485" y="1599597"/>
            <a:ext cx="7346100" cy="452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2400" lIns="84850" spcFirstLastPara="1" rIns="84850" wrap="square" tIns="42400">
            <a:noAutofit/>
          </a:bodyPr>
          <a:lstStyle/>
          <a:p>
            <a:pPr indent="-132068" lvl="0" marL="316219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Century Gothic"/>
              <a:buNone/>
            </a:pPr>
            <a:r>
              <a:t/>
            </a:r>
            <a:endParaRPr/>
          </a:p>
        </p:txBody>
      </p:sp>
      <p:pic>
        <p:nvPicPr>
          <p:cNvPr descr="C:\Users\João Manuel\Desktop\Fotos para Apresentação Profissionais\fotos roboparty\fotos roboparty\100_1798.JPG" id="305" name="Google Shape;305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14500" y="-278189"/>
            <a:ext cx="7929503" cy="71361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4"/>
          <p:cNvSpPr/>
          <p:nvPr/>
        </p:nvSpPr>
        <p:spPr>
          <a:xfrm>
            <a:off x="-4918" y="0"/>
            <a:ext cx="9148800" cy="6858000"/>
          </a:xfrm>
          <a:prstGeom prst="rect">
            <a:avLst/>
          </a:prstGeom>
          <a:solidFill>
            <a:srgbClr val="9E292B"/>
          </a:solidFill>
          <a:ln cap="flat" cmpd="sng" w="25400">
            <a:solidFill>
              <a:srgbClr val="88A3A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F:\AESAS\fotos\fotos\8493925_M5JN7.jpeg" id="311" name="Google Shape;311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4918" y="548616"/>
            <a:ext cx="9148919" cy="56061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7"/>
          <p:cNvSpPr txBox="1"/>
          <p:nvPr>
            <p:ph type="title"/>
          </p:nvPr>
        </p:nvSpPr>
        <p:spPr>
          <a:xfrm>
            <a:off x="1340485" y="275167"/>
            <a:ext cx="7346193" cy="1143000"/>
          </a:xfrm>
          <a:prstGeom prst="rect">
            <a:avLst/>
          </a:prstGeom>
          <a:noFill/>
          <a:ln>
            <a:noFill/>
          </a:ln>
          <a:effectLst>
            <a:outerShdw rotWithShape="0" algn="ctr" dir="3187806" dist="63500">
              <a:srgbClr val="000099">
                <a:alpha val="49411"/>
              </a:srgbClr>
            </a:outerShdw>
          </a:effectLst>
        </p:spPr>
        <p:txBody>
          <a:bodyPr anchorCtr="0" anchor="ctr" bIns="42400" lIns="84850" spcFirstLastPara="1" rIns="84850" wrap="square" tIns="424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7" name="Google Shape;317;p17"/>
          <p:cNvSpPr txBox="1"/>
          <p:nvPr>
            <p:ph idx="1" type="body"/>
          </p:nvPr>
        </p:nvSpPr>
        <p:spPr>
          <a:xfrm>
            <a:off x="1340485" y="1599597"/>
            <a:ext cx="7346193" cy="4526642"/>
          </a:xfrm>
          <a:prstGeom prst="rect">
            <a:avLst/>
          </a:prstGeom>
          <a:noFill/>
          <a:ln>
            <a:noFill/>
          </a:ln>
        </p:spPr>
        <p:txBody>
          <a:bodyPr anchorCtr="0" anchor="t" bIns="42400" lIns="84850" spcFirstLastPara="1" rIns="84850" wrap="square" tIns="42400">
            <a:noAutofit/>
          </a:bodyPr>
          <a:lstStyle/>
          <a:p>
            <a:pPr indent="-132068" lvl="0" marL="3162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Century Gothic"/>
              <a:buNone/>
            </a:pPr>
            <a:r>
              <a:t/>
            </a:r>
            <a:endParaRPr/>
          </a:p>
        </p:txBody>
      </p:sp>
      <p:pic>
        <p:nvPicPr>
          <p:cNvPr descr="sarau 2007 grupo" id="318" name="Google Shape;318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31534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5"/>
          <p:cNvSpPr txBox="1"/>
          <p:nvPr>
            <p:ph type="title"/>
          </p:nvPr>
        </p:nvSpPr>
        <p:spPr>
          <a:xfrm>
            <a:off x="1340485" y="275167"/>
            <a:ext cx="7346193" cy="1143000"/>
          </a:xfrm>
          <a:prstGeom prst="rect">
            <a:avLst/>
          </a:prstGeom>
          <a:noFill/>
          <a:ln>
            <a:noFill/>
          </a:ln>
          <a:effectLst>
            <a:outerShdw rotWithShape="0" algn="ctr" dir="3187806" dist="63500">
              <a:srgbClr val="000099">
                <a:alpha val="49411"/>
              </a:srgbClr>
            </a:outerShdw>
          </a:effectLst>
        </p:spPr>
        <p:txBody>
          <a:bodyPr anchorCtr="0" anchor="ctr" bIns="42400" lIns="84850" spcFirstLastPara="1" rIns="84850" wrap="square" tIns="424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2" name="Google Shape;112;p25"/>
          <p:cNvSpPr txBox="1"/>
          <p:nvPr>
            <p:ph idx="1" type="body"/>
          </p:nvPr>
        </p:nvSpPr>
        <p:spPr>
          <a:xfrm>
            <a:off x="1340482" y="2143117"/>
            <a:ext cx="7803518" cy="2843893"/>
          </a:xfrm>
          <a:prstGeom prst="rect">
            <a:avLst/>
          </a:prstGeom>
          <a:noFill/>
          <a:ln>
            <a:noFill/>
          </a:ln>
        </p:spPr>
        <p:txBody>
          <a:bodyPr anchorCtr="0" anchor="t" bIns="42400" lIns="84850" spcFirstLastPara="1" rIns="84850" wrap="square" tIns="42400">
            <a:noAutofit/>
          </a:bodyPr>
          <a:lstStyle/>
          <a:p>
            <a:pPr indent="-189913" lvl="2" marL="1060219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entury Gothic"/>
              <a:buNone/>
            </a:pPr>
            <a:r>
              <a:t/>
            </a:r>
            <a:endParaRPr b="1" i="1"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16913" lvl="0" marL="316913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Century Gothic"/>
              <a:buChar char="•"/>
            </a:pPr>
            <a:r>
              <a:rPr b="1" i="1" lang="pt-PT" sz="3500">
                <a:latin typeface="Century Gothic"/>
                <a:ea typeface="Century Gothic"/>
                <a:cs typeface="Century Gothic"/>
                <a:sym typeface="Century Gothic"/>
              </a:rPr>
              <a:t>Se pretendes um percurso predominantemente orientado para o prosseguimento de estudos…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SC02269" id="323" name="Google Shape;323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81418" y="-243415"/>
            <a:ext cx="10801964" cy="72314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40"/>
          <p:cNvSpPr txBox="1"/>
          <p:nvPr>
            <p:ph type="title"/>
          </p:nvPr>
        </p:nvSpPr>
        <p:spPr>
          <a:xfrm>
            <a:off x="1340485" y="275167"/>
            <a:ext cx="7346193" cy="1143000"/>
          </a:xfrm>
          <a:prstGeom prst="rect">
            <a:avLst/>
          </a:prstGeom>
          <a:noFill/>
          <a:ln>
            <a:noFill/>
          </a:ln>
          <a:effectLst>
            <a:outerShdw rotWithShape="0" algn="ctr" dir="3187806" dist="63500">
              <a:srgbClr val="000099">
                <a:alpha val="49411"/>
              </a:srgbClr>
            </a:outerShdw>
          </a:effectLst>
        </p:spPr>
        <p:txBody>
          <a:bodyPr anchorCtr="0" anchor="ctr" bIns="42400" lIns="84850" spcFirstLastPara="1" rIns="84850" wrap="square" tIns="424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9" name="Google Shape;329;p40"/>
          <p:cNvSpPr txBox="1"/>
          <p:nvPr>
            <p:ph idx="1" type="body"/>
          </p:nvPr>
        </p:nvSpPr>
        <p:spPr>
          <a:xfrm>
            <a:off x="1340485" y="1599597"/>
            <a:ext cx="7346193" cy="4526642"/>
          </a:xfrm>
          <a:prstGeom prst="rect">
            <a:avLst/>
          </a:prstGeom>
          <a:noFill/>
          <a:ln>
            <a:noFill/>
          </a:ln>
        </p:spPr>
        <p:txBody>
          <a:bodyPr anchorCtr="0" anchor="t" bIns="42400" lIns="84850" spcFirstLastPara="1" rIns="84850" wrap="square" tIns="42400">
            <a:noAutofit/>
          </a:bodyPr>
          <a:lstStyle/>
          <a:p>
            <a:pPr indent="-132068" lvl="0" marL="3162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Century Gothic"/>
              <a:buNone/>
            </a:pPr>
            <a:r>
              <a:t/>
            </a:r>
            <a:endParaRPr/>
          </a:p>
        </p:txBody>
      </p:sp>
      <p:pic>
        <p:nvPicPr>
          <p:cNvPr descr="Resultado de imagem para atletas futebol trincao" id="330" name="Google Shape;330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88648" y="0"/>
            <a:ext cx="12916132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\\Mac\Abd Al Kuri\Ongoing\Projects\2016_uaare\databases\finais\uaare_logo_web.png" id="331" name="Google Shape;331;p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18612" y="1628760"/>
            <a:ext cx="4140552" cy="15945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36"/>
          <p:cNvSpPr txBox="1"/>
          <p:nvPr>
            <p:ph type="title"/>
          </p:nvPr>
        </p:nvSpPr>
        <p:spPr>
          <a:xfrm>
            <a:off x="1340485" y="275167"/>
            <a:ext cx="7346193" cy="1143000"/>
          </a:xfrm>
          <a:prstGeom prst="rect">
            <a:avLst/>
          </a:prstGeom>
          <a:noFill/>
          <a:ln>
            <a:noFill/>
          </a:ln>
          <a:effectLst>
            <a:outerShdw rotWithShape="0" algn="ctr" dir="3187806" dist="63500">
              <a:srgbClr val="000099">
                <a:alpha val="49411"/>
              </a:srgbClr>
            </a:outerShdw>
          </a:effectLst>
        </p:spPr>
        <p:txBody>
          <a:bodyPr anchorCtr="0" anchor="ctr" bIns="42400" lIns="84850" spcFirstLastPara="1" rIns="84850" wrap="square" tIns="424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37" name="Google Shape;337;p36"/>
          <p:cNvSpPr txBox="1"/>
          <p:nvPr>
            <p:ph idx="1" type="body"/>
          </p:nvPr>
        </p:nvSpPr>
        <p:spPr>
          <a:xfrm>
            <a:off x="1340485" y="1599597"/>
            <a:ext cx="7346193" cy="4526642"/>
          </a:xfrm>
          <a:prstGeom prst="rect">
            <a:avLst/>
          </a:prstGeom>
          <a:noFill/>
          <a:ln>
            <a:noFill/>
          </a:ln>
        </p:spPr>
        <p:txBody>
          <a:bodyPr anchorCtr="0" anchor="t" bIns="42400" lIns="84850" spcFirstLastPara="1" rIns="84850" wrap="square" tIns="42400">
            <a:noAutofit/>
          </a:bodyPr>
          <a:lstStyle/>
          <a:p>
            <a:pPr indent="-132068" lvl="0" marL="3162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Century Gothic"/>
              <a:buNone/>
            </a:pPr>
            <a:r>
              <a:t/>
            </a:r>
            <a:endParaRPr/>
          </a:p>
        </p:txBody>
      </p:sp>
      <p:sp>
        <p:nvSpPr>
          <p:cNvPr id="338" name="Google Shape;338;p3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6275" lIns="72550" spcFirstLastPara="1" rIns="72550" wrap="square" tIns="36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\\Mac\Abd Al Kuri\Ongoing\Projects\2016_uaare\databases\finais\uaare_logo_web.png" id="339" name="Google Shape;339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1448" y="1448736"/>
            <a:ext cx="8371116" cy="3600480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p36"/>
          <p:cNvSpPr/>
          <p:nvPr/>
        </p:nvSpPr>
        <p:spPr>
          <a:xfrm>
            <a:off x="4229988" y="1988808"/>
            <a:ext cx="252000" cy="630084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1" name="Google Shape;341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82468" y="188568"/>
            <a:ext cx="855114" cy="10801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db30899ed1_0_0"/>
          <p:cNvSpPr txBox="1"/>
          <p:nvPr>
            <p:ph type="title"/>
          </p:nvPr>
        </p:nvSpPr>
        <p:spPr>
          <a:xfrm>
            <a:off x="1340485" y="275167"/>
            <a:ext cx="7346100" cy="1143000"/>
          </a:xfrm>
          <a:prstGeom prst="rect">
            <a:avLst/>
          </a:prstGeom>
          <a:noFill/>
          <a:ln>
            <a:noFill/>
          </a:ln>
          <a:effectLst>
            <a:outerShdw rotWithShape="0" algn="ctr" dir="3187806" dist="63500">
              <a:srgbClr val="000099">
                <a:alpha val="49410"/>
              </a:srgbClr>
            </a:outerShdw>
          </a:effectLst>
        </p:spPr>
        <p:txBody>
          <a:bodyPr anchorCtr="0" anchor="ctr" bIns="42400" lIns="84850" spcFirstLastPara="1" rIns="84850" wrap="square" tIns="424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47" name="Google Shape;347;gdb30899ed1_0_0"/>
          <p:cNvSpPr txBox="1"/>
          <p:nvPr>
            <p:ph idx="1" type="body"/>
          </p:nvPr>
        </p:nvSpPr>
        <p:spPr>
          <a:xfrm>
            <a:off x="1340485" y="1599597"/>
            <a:ext cx="7346100" cy="452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2400" lIns="84850" spcFirstLastPara="1" rIns="84850" wrap="square" tIns="42400">
            <a:noAutofit/>
          </a:bodyPr>
          <a:lstStyle/>
          <a:p>
            <a:pPr indent="-132068" lvl="0" marL="316219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Century Gothic"/>
              <a:buNone/>
            </a:pPr>
            <a:r>
              <a:t/>
            </a:r>
            <a:endParaRPr/>
          </a:p>
        </p:txBody>
      </p:sp>
      <p:sp>
        <p:nvSpPr>
          <p:cNvPr id="348" name="Google Shape;348;gdb30899ed1_0_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6275" lIns="72550" spcFirstLastPara="1" rIns="72550" wrap="square" tIns="36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gdb30899ed1_0_0"/>
          <p:cNvSpPr/>
          <p:nvPr/>
        </p:nvSpPr>
        <p:spPr>
          <a:xfrm>
            <a:off x="4229988" y="1988808"/>
            <a:ext cx="252000" cy="6300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0" name="Google Shape;350;gdb30899ed1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82468" y="188568"/>
            <a:ext cx="855114" cy="1080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gdb30899ed1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99325" y="1717005"/>
            <a:ext cx="9144001" cy="5140990"/>
          </a:xfrm>
          <a:prstGeom prst="rect">
            <a:avLst/>
          </a:prstGeom>
          <a:noFill/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352" name="Google Shape;352;gdb30899ed1_0_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99325" y="-147725"/>
            <a:ext cx="6493399" cy="1988800"/>
          </a:xfrm>
          <a:prstGeom prst="rect">
            <a:avLst/>
          </a:prstGeom>
          <a:noFill/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64"/>
          <p:cNvSpPr txBox="1"/>
          <p:nvPr>
            <p:ph type="title"/>
          </p:nvPr>
        </p:nvSpPr>
        <p:spPr>
          <a:xfrm>
            <a:off x="1340485" y="275167"/>
            <a:ext cx="7346193" cy="1143000"/>
          </a:xfrm>
          <a:prstGeom prst="rect">
            <a:avLst/>
          </a:prstGeom>
          <a:noFill/>
          <a:ln>
            <a:noFill/>
          </a:ln>
          <a:effectLst>
            <a:outerShdw rotWithShape="0" algn="ctr" dir="3187806" dist="63500">
              <a:srgbClr val="000099">
                <a:alpha val="49411"/>
              </a:srgbClr>
            </a:outerShdw>
          </a:effectLst>
        </p:spPr>
        <p:txBody>
          <a:bodyPr anchorCtr="0" anchor="ctr" bIns="42400" lIns="84850" spcFirstLastPara="1" rIns="84850" wrap="square" tIns="424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58" name="Google Shape;358;p64"/>
          <p:cNvSpPr txBox="1"/>
          <p:nvPr>
            <p:ph idx="1" type="body"/>
          </p:nvPr>
        </p:nvSpPr>
        <p:spPr>
          <a:xfrm>
            <a:off x="1340485" y="1599597"/>
            <a:ext cx="7346193" cy="4526642"/>
          </a:xfrm>
          <a:prstGeom prst="rect">
            <a:avLst/>
          </a:prstGeom>
          <a:noFill/>
          <a:ln>
            <a:noFill/>
          </a:ln>
        </p:spPr>
        <p:txBody>
          <a:bodyPr anchorCtr="0" anchor="t" bIns="42400" lIns="84850" spcFirstLastPara="1" rIns="84850" wrap="square" tIns="42400">
            <a:noAutofit/>
          </a:bodyPr>
          <a:lstStyle/>
          <a:p>
            <a:pPr indent="-132068" lvl="0" marL="3162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Century Gothic"/>
              <a:buNone/>
            </a:pPr>
            <a:r>
              <a:t/>
            </a:r>
            <a:endParaRPr/>
          </a:p>
        </p:txBody>
      </p:sp>
      <p:sp>
        <p:nvSpPr>
          <p:cNvPr id="359" name="Google Shape;359;p64"/>
          <p:cNvSpPr/>
          <p:nvPr/>
        </p:nvSpPr>
        <p:spPr>
          <a:xfrm rot="-5400000">
            <a:off x="5818482" y="3532484"/>
            <a:ext cx="5238760" cy="1412276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anchorCtr="0" anchor="ctr" bIns="36275" lIns="72550" spcFirstLastPara="1" rIns="72550" wrap="square" tIns="36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Font typeface="Arial"/>
              <a:buNone/>
            </a:pPr>
            <a:r>
              <a:rPr b="0" i="0" lang="pt-PT" sz="7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2021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Google Shape;360;p64"/>
          <p:cNvSpPr txBox="1"/>
          <p:nvPr/>
        </p:nvSpPr>
        <p:spPr>
          <a:xfrm>
            <a:off x="1573558" y="3686025"/>
            <a:ext cx="5998151" cy="904271"/>
          </a:xfrm>
          <a:prstGeom prst="rect">
            <a:avLst/>
          </a:prstGeom>
          <a:noFill/>
          <a:ln>
            <a:noFill/>
          </a:ln>
        </p:spPr>
        <p:txBody>
          <a:bodyPr anchorCtr="0" anchor="t" bIns="36275" lIns="72550" spcFirstLastPara="1" rIns="72550" wrap="square" tIns="36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0" i="0" lang="pt-PT" sz="5400" u="none" cap="none" strike="noStrike">
                <a:solidFill>
                  <a:srgbClr val="F2F2F2"/>
                </a:solidFill>
                <a:latin typeface="Arial Black"/>
                <a:ea typeface="Arial Black"/>
                <a:cs typeface="Arial Black"/>
                <a:sym typeface="Arial Black"/>
              </a:rPr>
              <a:t>www.aesas.pt</a:t>
            </a:r>
            <a:endParaRPr b="0" i="0" sz="5400" u="none" cap="none" strike="noStrike">
              <a:solidFill>
                <a:srgbClr val="F2F2F2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7"/>
          <p:cNvSpPr txBox="1"/>
          <p:nvPr>
            <p:ph type="ctrTitle"/>
          </p:nvPr>
        </p:nvSpPr>
        <p:spPr>
          <a:xfrm>
            <a:off x="1340482" y="2130276"/>
            <a:ext cx="7540210" cy="1469572"/>
          </a:xfrm>
          <a:prstGeom prst="rect">
            <a:avLst/>
          </a:prstGeom>
          <a:noFill/>
          <a:ln>
            <a:noFill/>
          </a:ln>
          <a:effectLst>
            <a:outerShdw rotWithShape="0" algn="ctr" dir="3187806" dist="63500">
              <a:srgbClr val="000099">
                <a:alpha val="49411"/>
              </a:srgbClr>
            </a:outerShdw>
          </a:effectLst>
        </p:spPr>
        <p:txBody>
          <a:bodyPr anchorCtr="0" anchor="ctr" bIns="42400" lIns="84850" spcFirstLastPara="1" rIns="84850" wrap="square" tIns="424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PT"/>
              <a:t>Ensino Secundário Diurno</a:t>
            </a:r>
            <a:endParaRPr/>
          </a:p>
        </p:txBody>
      </p:sp>
      <p:sp>
        <p:nvSpPr>
          <p:cNvPr id="118" name="Google Shape;118;p27"/>
          <p:cNvSpPr txBox="1"/>
          <p:nvPr>
            <p:ph idx="1" type="subTitle"/>
          </p:nvPr>
        </p:nvSpPr>
        <p:spPr>
          <a:xfrm>
            <a:off x="2274035" y="3885596"/>
            <a:ext cx="5816733" cy="1753810"/>
          </a:xfrm>
          <a:prstGeom prst="rect">
            <a:avLst/>
          </a:prstGeom>
          <a:noFill/>
          <a:ln>
            <a:noFill/>
          </a:ln>
        </p:spPr>
        <p:txBody>
          <a:bodyPr anchorCtr="0" anchor="t" bIns="42400" lIns="84850" spcFirstLastPara="1" rIns="84850" wrap="square" tIns="424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Century Gothic"/>
              <a:buNone/>
            </a:pPr>
            <a:r>
              <a:rPr lang="pt-PT" sz="3700"/>
              <a:t>Cursos Científico Humanísticos 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8"/>
          <p:cNvSpPr txBox="1"/>
          <p:nvPr>
            <p:ph type="title"/>
          </p:nvPr>
        </p:nvSpPr>
        <p:spPr>
          <a:xfrm>
            <a:off x="1340485" y="275167"/>
            <a:ext cx="7346193" cy="1143000"/>
          </a:xfrm>
          <a:prstGeom prst="rect">
            <a:avLst/>
          </a:prstGeom>
          <a:noFill/>
          <a:ln>
            <a:noFill/>
          </a:ln>
          <a:effectLst>
            <a:outerShdw rotWithShape="0" algn="ctr" dir="3187806" dist="63500">
              <a:srgbClr val="000099">
                <a:alpha val="49411"/>
              </a:srgbClr>
            </a:outerShdw>
          </a:effectLst>
        </p:spPr>
        <p:txBody>
          <a:bodyPr anchorCtr="0" anchor="ctr" bIns="42400" lIns="84850" spcFirstLastPara="1" rIns="84850" wrap="square" tIns="424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PT"/>
              <a:t>Ciências e Tecnologias</a:t>
            </a:r>
            <a:endParaRPr sz="3200">
              <a:solidFill>
                <a:srgbClr val="FFFFCC"/>
              </a:solidFill>
            </a:endParaRPr>
          </a:p>
        </p:txBody>
      </p:sp>
      <p:sp>
        <p:nvSpPr>
          <p:cNvPr id="124" name="Google Shape;124;p28"/>
          <p:cNvSpPr txBox="1"/>
          <p:nvPr>
            <p:ph idx="1" type="body"/>
          </p:nvPr>
        </p:nvSpPr>
        <p:spPr>
          <a:xfrm>
            <a:off x="1340485" y="1599597"/>
            <a:ext cx="7346193" cy="4526642"/>
          </a:xfrm>
          <a:prstGeom prst="rect">
            <a:avLst/>
          </a:prstGeom>
          <a:noFill/>
          <a:ln>
            <a:noFill/>
          </a:ln>
        </p:spPr>
        <p:txBody>
          <a:bodyPr anchorCtr="0" anchor="t" bIns="42400" lIns="84850" spcFirstLastPara="1" rIns="84850" wrap="square" tIns="42400">
            <a:noAutofit/>
          </a:bodyPr>
          <a:lstStyle/>
          <a:p>
            <a:pPr indent="-132068" lvl="0" marL="3162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Century Gothic"/>
              <a:buNone/>
            </a:pPr>
            <a:r>
              <a:t/>
            </a:r>
            <a:endParaRPr/>
          </a:p>
        </p:txBody>
      </p:sp>
      <p:pic>
        <p:nvPicPr>
          <p:cNvPr descr="PDVD_008" id="125" name="Google Shape;125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96862" y="1628761"/>
            <a:ext cx="7947141" cy="52292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:\AESAS\feira selection\Selecionadas\Arquivo\Laboratórios de Físco-Química 2.jpg" id="126" name="Google Shape;126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06226" y="1572861"/>
            <a:ext cx="8081967" cy="52851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1" name="Google Shape;131;p29"/>
          <p:cNvGraphicFramePr/>
          <p:nvPr/>
        </p:nvGraphicFramePr>
        <p:xfrm>
          <a:off x="1340485" y="376615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{D05129BF-5188-43F4-A075-5FBCBE807471}</a:tableStyleId>
              </a:tblPr>
              <a:tblGrid>
                <a:gridCol w="7346200"/>
              </a:tblGrid>
              <a:tr h="1935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PT" sz="1200" u="none" cap="none" strike="noStrike">
                          <a:solidFill>
                            <a:srgbClr val="FFFFFF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Ciências e Tecnologias</a:t>
                      </a:r>
                      <a:endParaRPr sz="11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1650" marL="516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0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2" name="Google Shape;132;p29"/>
          <p:cNvGraphicFramePr/>
          <p:nvPr/>
        </p:nvGraphicFramePr>
        <p:xfrm>
          <a:off x="1340485" y="179160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{D05129BF-5188-43F4-A075-5FBCBE807471}</a:tableStyleId>
              </a:tblPr>
              <a:tblGrid>
                <a:gridCol w="1890550"/>
                <a:gridCol w="1271150"/>
                <a:gridCol w="1412675"/>
                <a:gridCol w="3037625"/>
              </a:tblGrid>
              <a:tr h="18281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pt-PT" sz="18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Formação Geral</a:t>
                      </a:r>
                      <a:endParaRPr sz="18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43125" marL="4312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pt-PT" sz="18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Formação Específica</a:t>
                      </a:r>
                      <a:endParaRPr sz="18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43125" marL="4312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pt-PT" sz="18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Formação Específica</a:t>
                      </a:r>
                      <a:endParaRPr sz="18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pt-PT" sz="14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(Escolhe 2 no 10º)</a:t>
                      </a:r>
                      <a:endParaRPr sz="18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43125" marL="4312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pt-PT" sz="18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Formação Específica</a:t>
                      </a:r>
                      <a:endParaRPr sz="18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pt-PT" sz="14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(Escolhe 2 no 12º ano)</a:t>
                      </a:r>
                      <a:endParaRPr sz="18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43125" marL="4312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E0E0"/>
                    </a:solidFill>
                  </a:tcPr>
                </a:tc>
              </a:tr>
              <a:tr h="29978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t-PT" sz="16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Português</a:t>
                      </a:r>
                      <a:endParaRPr sz="19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t-PT" sz="16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Filosofia</a:t>
                      </a:r>
                      <a:endParaRPr sz="19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t-PT" sz="16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Língua Estrangeira I/II/III</a:t>
                      </a:r>
                      <a:endParaRPr sz="19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t-PT" sz="16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(Inglês, Francês, Espanhol)</a:t>
                      </a:r>
                      <a:endParaRPr sz="19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t-PT" sz="16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Educação Física</a:t>
                      </a:r>
                      <a:endParaRPr sz="19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t-PT" sz="16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E. M. Religiosa (facultativa)</a:t>
                      </a:r>
                      <a:endParaRPr sz="19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43125" marL="4312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pt-PT" sz="13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(10º, 11º, 12º)</a:t>
                      </a:r>
                      <a:endParaRPr sz="19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pt-PT" sz="13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Matemática A</a:t>
                      </a:r>
                      <a:endParaRPr sz="19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43125" marL="4312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pt-PT" sz="13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(10º e 11º)</a:t>
                      </a:r>
                      <a:endParaRPr sz="19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pt-PT" sz="13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Física e Química A</a:t>
                      </a:r>
                      <a:endParaRPr sz="19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pt-PT" sz="13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Biologia e Geologia</a:t>
                      </a:r>
                      <a:endParaRPr sz="19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pt-PT" sz="13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Geometria Descritiva A</a:t>
                      </a:r>
                      <a:endParaRPr sz="19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43125" marL="4312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pt-PT" sz="13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Física /Química/Biologia/Geologia</a:t>
                      </a:r>
                      <a:endParaRPr sz="19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pt-PT" sz="13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Antropologia/Aplic. de Inform. B Ciência Política/ Clássicos da Literatura</a:t>
                      </a:r>
                      <a:endParaRPr sz="19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pt-PT" sz="13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Direito/Economia C/ Filosofia A</a:t>
                      </a:r>
                      <a:endParaRPr sz="19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pt-PT" sz="13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Geografia C/Ling. Estr. I, II ou III Psicologia B/Teatro/Desporto</a:t>
                      </a:r>
                      <a:endParaRPr sz="19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43125" marL="4312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E0E0"/>
                    </a:solidFill>
                  </a:tcPr>
                </a:tc>
              </a:tr>
            </a:tbl>
          </a:graphicData>
        </a:graphic>
      </p:graphicFrame>
      <p:sp>
        <p:nvSpPr>
          <p:cNvPr id="133" name="Google Shape;133;p29"/>
          <p:cNvSpPr/>
          <p:nvPr/>
        </p:nvSpPr>
        <p:spPr>
          <a:xfrm>
            <a:off x="0" y="57965"/>
            <a:ext cx="146616" cy="319496"/>
          </a:xfrm>
          <a:prstGeom prst="rect">
            <a:avLst/>
          </a:prstGeom>
          <a:noFill/>
          <a:ln>
            <a:noFill/>
          </a:ln>
        </p:spPr>
        <p:txBody>
          <a:bodyPr anchorCtr="0" anchor="ctr" bIns="36275" lIns="72550" spcFirstLastPara="1" rIns="72550" wrap="square" tIns="36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29"/>
          <p:cNvSpPr txBox="1"/>
          <p:nvPr/>
        </p:nvSpPr>
        <p:spPr>
          <a:xfrm>
            <a:off x="1331567" y="377461"/>
            <a:ext cx="7346193" cy="1143000"/>
          </a:xfrm>
          <a:prstGeom prst="rect">
            <a:avLst/>
          </a:prstGeom>
          <a:noFill/>
          <a:ln>
            <a:noFill/>
          </a:ln>
          <a:effectLst>
            <a:outerShdw rotWithShape="0" algn="ctr" dir="3187806" dist="63500">
              <a:srgbClr val="000099">
                <a:alpha val="49411"/>
              </a:srgbClr>
            </a:outerShdw>
          </a:effectLst>
        </p:spPr>
        <p:txBody>
          <a:bodyPr anchorCtr="0" anchor="ctr" bIns="42400" lIns="84850" spcFirstLastPara="1" rIns="84850" wrap="square" tIns="42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pt-PT" sz="4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Ciências e Tecnologias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0"/>
          <p:cNvSpPr txBox="1"/>
          <p:nvPr>
            <p:ph type="title"/>
          </p:nvPr>
        </p:nvSpPr>
        <p:spPr>
          <a:xfrm>
            <a:off x="1340485" y="275167"/>
            <a:ext cx="7612021" cy="1143000"/>
          </a:xfrm>
          <a:prstGeom prst="rect">
            <a:avLst/>
          </a:prstGeom>
          <a:noFill/>
          <a:ln>
            <a:noFill/>
          </a:ln>
          <a:effectLst>
            <a:outerShdw rotWithShape="0" algn="ctr" dir="3187806" dist="63500">
              <a:srgbClr val="000099">
                <a:alpha val="49411"/>
              </a:srgbClr>
            </a:outerShdw>
          </a:effectLst>
        </p:spPr>
        <p:txBody>
          <a:bodyPr anchorCtr="0" anchor="ctr" bIns="42400" lIns="84850" spcFirstLastPara="1" rIns="84850" wrap="square" tIns="424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PT" sz="4000"/>
              <a:t>Ciências Socioeconómicas</a:t>
            </a:r>
            <a:endParaRPr sz="3200">
              <a:solidFill>
                <a:srgbClr val="FFFFCC"/>
              </a:solidFill>
            </a:endParaRPr>
          </a:p>
        </p:txBody>
      </p:sp>
      <p:pic>
        <p:nvPicPr>
          <p:cNvPr descr="C:\Users\João Manuel\Desktop\Fotos para Apresentação Profissionais\FOTOS\FotosPaginaESAS\Espaço Escola Castelo 2.jpg" id="140" name="Google Shape;140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14500" y="1564822"/>
            <a:ext cx="7929503" cy="71361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5" name="Google Shape;145;p31"/>
          <p:cNvGraphicFramePr/>
          <p:nvPr/>
        </p:nvGraphicFramePr>
        <p:xfrm>
          <a:off x="1340485" y="376615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{D05129BF-5188-43F4-A075-5FBCBE807471}</a:tableStyleId>
              </a:tblPr>
              <a:tblGrid>
                <a:gridCol w="7346200"/>
              </a:tblGrid>
              <a:tr h="192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PT" sz="1200" u="none" cap="none" strike="noStrike">
                          <a:solidFill>
                            <a:srgbClr val="FFFFFF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Ciências Socioeconómicas</a:t>
                      </a:r>
                      <a:endParaRPr sz="11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1600" marL="516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0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6" name="Google Shape;146;p31"/>
          <p:cNvGraphicFramePr/>
          <p:nvPr/>
        </p:nvGraphicFramePr>
        <p:xfrm>
          <a:off x="1412297" y="187778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{D05129BF-5188-43F4-A075-5FBCBE807471}</a:tableStyleId>
              </a:tblPr>
              <a:tblGrid>
                <a:gridCol w="1872725"/>
                <a:gridCol w="1259175"/>
                <a:gridCol w="1399350"/>
                <a:gridCol w="3008975"/>
              </a:tblGrid>
              <a:tr h="18090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pt-PT" sz="16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Formação Geral</a:t>
                      </a:r>
                      <a:endParaRPr sz="16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43100" marL="4310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pt-PT" sz="18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Formação Específica</a:t>
                      </a:r>
                      <a:endParaRPr sz="18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43100" marL="4310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pt-PT" sz="18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Formação Específica</a:t>
                      </a:r>
                      <a:endParaRPr sz="18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pt-PT" sz="14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(Escolhe 2 no 10º)</a:t>
                      </a:r>
                      <a:endParaRPr sz="18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43100" marL="4310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pt-PT" sz="18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Formação Específica</a:t>
                      </a:r>
                      <a:endParaRPr sz="18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pt-PT" sz="14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(Escolhe 2 no 12º ano)</a:t>
                      </a:r>
                      <a:endParaRPr sz="18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43100" marL="4310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E0E0"/>
                    </a:solidFill>
                  </a:tcPr>
                </a:tc>
              </a:tr>
              <a:tr h="30169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t-PT" sz="16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Português</a:t>
                      </a:r>
                      <a:endParaRPr sz="19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t-PT" sz="16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Filosofia</a:t>
                      </a:r>
                      <a:endParaRPr sz="19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t-PT" sz="16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Língua Estrangeira I/II/III</a:t>
                      </a:r>
                      <a:endParaRPr sz="19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t-PT" sz="16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(Inglês, Francês, Espanhol)</a:t>
                      </a:r>
                      <a:endParaRPr sz="19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t-PT" sz="16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Educação Física</a:t>
                      </a:r>
                      <a:endParaRPr sz="19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t-PT" sz="16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E. M. Religiosa (facultativa)</a:t>
                      </a:r>
                      <a:endParaRPr sz="19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43100" marL="4310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pt-PT" sz="13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(10º, 11º, 12º)</a:t>
                      </a:r>
                      <a:endParaRPr sz="19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pt-PT" sz="13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Matemática A</a:t>
                      </a:r>
                      <a:endParaRPr sz="19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43100" marL="4310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pt-PT" sz="13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(10º e 11º)</a:t>
                      </a:r>
                      <a:endParaRPr sz="19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pt-PT" sz="13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Economia A</a:t>
                      </a:r>
                      <a:endParaRPr sz="19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pt-PT" sz="13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Geografia A</a:t>
                      </a:r>
                      <a:endParaRPr sz="14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pt-PT" sz="13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História B</a:t>
                      </a:r>
                      <a:endParaRPr sz="19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43100" marL="4310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pt-PT" sz="13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Economia C/Geografia C Sociologia</a:t>
                      </a:r>
                      <a:endParaRPr sz="19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pt-PT" sz="13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Antropologia/Aplic. de Inform. B Ciência Política/ Clássicos da Literatura</a:t>
                      </a:r>
                      <a:endParaRPr sz="19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pt-PT" sz="13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Direito/Economia C/ Filosofia A</a:t>
                      </a:r>
                      <a:endParaRPr sz="19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pt-PT" sz="13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Geografia C/Líng. Estr. I, II ou III Psicologia</a:t>
                      </a:r>
                      <a:r>
                        <a:rPr lang="pt-PT" sz="26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r>
                        <a:rPr lang="pt-PT" sz="13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B</a:t>
                      </a:r>
                      <a:endParaRPr sz="19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43100" marL="4310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E0E0"/>
                    </a:solidFill>
                  </a:tcPr>
                </a:tc>
              </a:tr>
            </a:tbl>
          </a:graphicData>
        </a:graphic>
      </p:graphicFrame>
      <p:sp>
        <p:nvSpPr>
          <p:cNvPr id="147" name="Google Shape;147;p31"/>
          <p:cNvSpPr/>
          <p:nvPr/>
        </p:nvSpPr>
        <p:spPr>
          <a:xfrm>
            <a:off x="0" y="57965"/>
            <a:ext cx="146616" cy="319496"/>
          </a:xfrm>
          <a:prstGeom prst="rect">
            <a:avLst/>
          </a:prstGeom>
          <a:noFill/>
          <a:ln>
            <a:noFill/>
          </a:ln>
        </p:spPr>
        <p:txBody>
          <a:bodyPr anchorCtr="0" anchor="ctr" bIns="36275" lIns="72550" spcFirstLastPara="1" rIns="72550" wrap="square" tIns="36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31"/>
          <p:cNvSpPr txBox="1"/>
          <p:nvPr/>
        </p:nvSpPr>
        <p:spPr>
          <a:xfrm>
            <a:off x="1421580" y="238039"/>
            <a:ext cx="7612021" cy="1143000"/>
          </a:xfrm>
          <a:prstGeom prst="rect">
            <a:avLst/>
          </a:prstGeom>
          <a:noFill/>
          <a:ln>
            <a:noFill/>
          </a:ln>
          <a:effectLst>
            <a:outerShdw rotWithShape="0" algn="ctr" dir="3187806" dist="63500">
              <a:srgbClr val="000099">
                <a:alpha val="49411"/>
              </a:srgbClr>
            </a:outerShdw>
          </a:effectLst>
        </p:spPr>
        <p:txBody>
          <a:bodyPr anchorCtr="0" anchor="ctr" bIns="42400" lIns="84850" spcFirstLastPara="1" rIns="84850" wrap="square" tIns="42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pt-PT" sz="4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Ciências Socioeconómicas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2"/>
          <p:cNvSpPr txBox="1"/>
          <p:nvPr>
            <p:ph type="title"/>
          </p:nvPr>
        </p:nvSpPr>
        <p:spPr>
          <a:xfrm>
            <a:off x="1340485" y="171422"/>
            <a:ext cx="7612021" cy="1143000"/>
          </a:xfrm>
          <a:prstGeom prst="rect">
            <a:avLst/>
          </a:prstGeom>
          <a:noFill/>
          <a:ln>
            <a:noFill/>
          </a:ln>
          <a:effectLst>
            <a:outerShdw rotWithShape="0" algn="ctr" dir="3187806" dist="63500">
              <a:srgbClr val="000099">
                <a:alpha val="49411"/>
              </a:srgbClr>
            </a:outerShdw>
          </a:effectLst>
        </p:spPr>
        <p:txBody>
          <a:bodyPr anchorCtr="0" anchor="ctr" bIns="42400" lIns="84850" spcFirstLastPara="1" rIns="84850" wrap="square" tIns="424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PT"/>
              <a:t>Línguas e Humanidades</a:t>
            </a:r>
            <a:endParaRPr>
              <a:solidFill>
                <a:srgbClr val="FFFFCC"/>
              </a:solidFill>
            </a:endParaRPr>
          </a:p>
        </p:txBody>
      </p:sp>
      <p:sp>
        <p:nvSpPr>
          <p:cNvPr id="154" name="Google Shape;154;p32"/>
          <p:cNvSpPr txBox="1"/>
          <p:nvPr>
            <p:ph idx="1" type="body"/>
          </p:nvPr>
        </p:nvSpPr>
        <p:spPr>
          <a:xfrm>
            <a:off x="1340485" y="1599597"/>
            <a:ext cx="7346193" cy="4526642"/>
          </a:xfrm>
          <a:prstGeom prst="rect">
            <a:avLst/>
          </a:prstGeom>
          <a:noFill/>
          <a:ln>
            <a:noFill/>
          </a:ln>
        </p:spPr>
        <p:txBody>
          <a:bodyPr anchorCtr="0" anchor="t" bIns="42400" lIns="84850" spcFirstLastPara="1" rIns="84850" wrap="square" tIns="42400">
            <a:noAutofit/>
          </a:bodyPr>
          <a:lstStyle/>
          <a:p>
            <a:pPr indent="-132068" lvl="0" marL="3162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Century Gothic"/>
              <a:buNone/>
            </a:pPr>
            <a:r>
              <a:t/>
            </a:r>
            <a:endParaRPr/>
          </a:p>
        </p:txBody>
      </p:sp>
      <p:pic>
        <p:nvPicPr>
          <p:cNvPr descr="C:\Users\João Manuel\Desktop\Fotos para Apresentação Profissionais\FOTOS\FotosPaginaESAS\Espaço Centenário Repúblico 2.jpg" id="155" name="Google Shape;155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89300" y="1457477"/>
            <a:ext cx="8026512" cy="70938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Modelo de apresentação predefinido">
  <a:themeElements>
    <a:clrScheme name="Modelo de apresentação predefini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o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2008-03-12T16:03:33Z</dcterms:created>
  <dc:creator>Your User Name</dc:creator>
</cp:coreProperties>
</file>